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9.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4"/>
    <p:sldMasterId id="2147483722" r:id="rId5"/>
    <p:sldMasterId id="2147483744" r:id="rId6"/>
    <p:sldMasterId id="2147483764" r:id="rId7"/>
    <p:sldMasterId id="2147483784" r:id="rId8"/>
    <p:sldMasterId id="2147483804" r:id="rId9"/>
    <p:sldMasterId id="2147483824" r:id="rId10"/>
    <p:sldMasterId id="2147483844" r:id="rId11"/>
    <p:sldMasterId id="2147483864" r:id="rId12"/>
  </p:sldMasterIdLst>
  <p:notesMasterIdLst>
    <p:notesMasterId r:id="rId81"/>
  </p:notesMasterIdLst>
  <p:sldIdLst>
    <p:sldId id="364" r:id="rId13"/>
    <p:sldId id="2134805158" r:id="rId14"/>
    <p:sldId id="331" r:id="rId15"/>
    <p:sldId id="276" r:id="rId16"/>
    <p:sldId id="370" r:id="rId17"/>
    <p:sldId id="2134805149" r:id="rId18"/>
    <p:sldId id="258" r:id="rId19"/>
    <p:sldId id="365" r:id="rId20"/>
    <p:sldId id="2134805332" r:id="rId21"/>
    <p:sldId id="2134805333" r:id="rId22"/>
    <p:sldId id="2134805334" r:id="rId23"/>
    <p:sldId id="2134805296" r:id="rId24"/>
    <p:sldId id="2134805335" r:id="rId25"/>
    <p:sldId id="2134805336" r:id="rId26"/>
    <p:sldId id="383" r:id="rId27"/>
    <p:sldId id="2134805320" r:id="rId28"/>
    <p:sldId id="381" r:id="rId29"/>
    <p:sldId id="333" r:id="rId30"/>
    <p:sldId id="384" r:id="rId31"/>
    <p:sldId id="361" r:id="rId32"/>
    <p:sldId id="262" r:id="rId33"/>
    <p:sldId id="2134805178" r:id="rId34"/>
    <p:sldId id="337" r:id="rId35"/>
    <p:sldId id="391" r:id="rId36"/>
    <p:sldId id="352" r:id="rId37"/>
    <p:sldId id="393" r:id="rId38"/>
    <p:sldId id="2147376689" r:id="rId39"/>
    <p:sldId id="2147376690" r:id="rId40"/>
    <p:sldId id="394" r:id="rId41"/>
    <p:sldId id="395" r:id="rId42"/>
    <p:sldId id="396" r:id="rId43"/>
    <p:sldId id="2134805140" r:id="rId44"/>
    <p:sldId id="2134805337" r:id="rId45"/>
    <p:sldId id="2134805129" r:id="rId46"/>
    <p:sldId id="2134805151" r:id="rId47"/>
    <p:sldId id="2134805169" r:id="rId48"/>
    <p:sldId id="2134805143" r:id="rId49"/>
    <p:sldId id="2134805150" r:id="rId50"/>
    <p:sldId id="2134805338" r:id="rId51"/>
    <p:sldId id="2147376692" r:id="rId52"/>
    <p:sldId id="2147376691" r:id="rId53"/>
    <p:sldId id="2147376693" r:id="rId54"/>
    <p:sldId id="362" r:id="rId55"/>
    <p:sldId id="2147376666" r:id="rId56"/>
    <p:sldId id="259" r:id="rId57"/>
    <p:sldId id="2147376683" r:id="rId58"/>
    <p:sldId id="2147376688" r:id="rId59"/>
    <p:sldId id="2134805326" r:id="rId60"/>
    <p:sldId id="2147376643" r:id="rId61"/>
    <p:sldId id="282" r:id="rId62"/>
    <p:sldId id="283" r:id="rId63"/>
    <p:sldId id="2147376637" r:id="rId64"/>
    <p:sldId id="2147376646" r:id="rId65"/>
    <p:sldId id="2147376647" r:id="rId66"/>
    <p:sldId id="280" r:id="rId67"/>
    <p:sldId id="281" r:id="rId68"/>
    <p:sldId id="2147376644" r:id="rId69"/>
    <p:sldId id="2147376645" r:id="rId70"/>
    <p:sldId id="2147376659" r:id="rId71"/>
    <p:sldId id="2147376664" r:id="rId72"/>
    <p:sldId id="2147376663" r:id="rId73"/>
    <p:sldId id="2147376665" r:id="rId74"/>
    <p:sldId id="2147376626" r:id="rId75"/>
    <p:sldId id="2147376654" r:id="rId76"/>
    <p:sldId id="2147376668" r:id="rId77"/>
    <p:sldId id="2147376669" r:id="rId78"/>
    <p:sldId id="2147376672" r:id="rId79"/>
    <p:sldId id="2147376687" r:id="rId80"/>
  </p:sldIdLst>
  <p:sldSz cx="12192000" cy="6858000"/>
  <p:notesSz cx="6881813" cy="100028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1" id="{B70F4DC1-C500-451F-BAF7-DCDCE7DB7833}">
          <p14:sldIdLst/>
        </p14:section>
        <p14:section name="1.1 Log in" id="{1FC07AFB-D905-4828-AF1D-D5DAF99955E4}">
          <p14:sldIdLst>
            <p14:sldId id="364"/>
            <p14:sldId id="2134805158"/>
          </p14:sldIdLst>
        </p14:section>
        <p14:section name="Module 2" id="{1C1ECA4A-40EF-4FD3-8033-5F4DD2621539}">
          <p14:sldIdLst/>
        </p14:section>
        <p14:section name="2.1 Specification" id="{C6E4A631-61DD-4FB6-87B9-B9BA53458E44}">
          <p14:sldIdLst>
            <p14:sldId id="331"/>
            <p14:sldId id="276"/>
            <p14:sldId id="370"/>
            <p14:sldId id="2134805149"/>
            <p14:sldId id="258"/>
            <p14:sldId id="365"/>
            <p14:sldId id="2134805332"/>
            <p14:sldId id="2134805333"/>
            <p14:sldId id="2134805334"/>
            <p14:sldId id="2134805296"/>
            <p14:sldId id="2134805335"/>
            <p14:sldId id="2134805336"/>
          </p14:sldIdLst>
        </p14:section>
        <p14:section name="2.2 Customer Needs" id="{DFEDA75C-7252-40F3-921B-AA3B15665080}">
          <p14:sldIdLst>
            <p14:sldId id="383"/>
            <p14:sldId id="2134805320"/>
            <p14:sldId id="381"/>
          </p14:sldIdLst>
        </p14:section>
        <p14:section name="Module 3" id="{7D3666C5-94D7-44F6-ABAC-67CDB1615E5D}">
          <p14:sldIdLst/>
        </p14:section>
        <p14:section name="3.1 Modules" id="{AD796F34-BD59-4B85-960F-7036F6FAE8F6}">
          <p14:sldIdLst>
            <p14:sldId id="333"/>
            <p14:sldId id="384"/>
            <p14:sldId id="361"/>
            <p14:sldId id="262"/>
            <p14:sldId id="2134805178"/>
            <p14:sldId id="337"/>
            <p14:sldId id="391"/>
            <p14:sldId id="352"/>
            <p14:sldId id="393"/>
            <p14:sldId id="2147376689"/>
            <p14:sldId id="2147376690"/>
            <p14:sldId id="394"/>
            <p14:sldId id="395"/>
            <p14:sldId id="396"/>
            <p14:sldId id="2134805140"/>
            <p14:sldId id="2134805337"/>
            <p14:sldId id="2134805129"/>
            <p14:sldId id="2134805151"/>
            <p14:sldId id="2134805169"/>
            <p14:sldId id="2134805143"/>
            <p14:sldId id="2134805150"/>
            <p14:sldId id="2134805338"/>
            <p14:sldId id="2147376692"/>
            <p14:sldId id="2147376691"/>
            <p14:sldId id="2147376693"/>
          </p14:sldIdLst>
        </p14:section>
        <p14:section name="3.1.1 CAVA BTE" id="{EF6F3CA4-CCB9-4E9D-A9AE-D316CE0B4FF7}">
          <p14:sldIdLst>
            <p14:sldId id="362"/>
            <p14:sldId id="2147376666"/>
            <p14:sldId id="259"/>
            <p14:sldId id="2147376683"/>
            <p14:sldId id="2147376688"/>
            <p14:sldId id="2134805326"/>
            <p14:sldId id="2147376643"/>
          </p14:sldIdLst>
        </p14:section>
        <p14:section name="3.1.1.1 BTE Load Carirer" id="{DC4B1DAF-FE32-4F84-84EF-906CCB05024B}">
          <p14:sldIdLst>
            <p14:sldId id="282"/>
            <p14:sldId id="283"/>
            <p14:sldId id="2147376637"/>
            <p14:sldId id="2147376646"/>
            <p14:sldId id="2147376647"/>
          </p14:sldIdLst>
        </p14:section>
        <p14:section name="3.1.1.2 BTE Equipment" id="{5699E723-B948-48A1-8573-ED7178F74E60}">
          <p14:sldIdLst>
            <p14:sldId id="280"/>
            <p14:sldId id="281"/>
            <p14:sldId id="2147376644"/>
            <p14:sldId id="2147376645"/>
            <p14:sldId id="2147376659"/>
          </p14:sldIdLst>
        </p14:section>
        <p14:section name="3.1.1.3 BTE Semitrailer" id="{C756B9EB-92BE-4CC1-B73C-7ACC3D55EB6C}">
          <p14:sldIdLst>
            <p14:sldId id="2147376664"/>
            <p14:sldId id="2147376663"/>
            <p14:sldId id="2147376665"/>
            <p14:sldId id="2147376626"/>
            <p14:sldId id="2147376654"/>
          </p14:sldIdLst>
        </p14:section>
        <p14:section name="3.1.1.4 BTE Centre Axle Trailer" id="{AE0AFFAE-4029-427F-9716-8A0EBDC8CEF1}">
          <p14:sldIdLst>
            <p14:sldId id="2147376668"/>
            <p14:sldId id="2147376669"/>
          </p14:sldIdLst>
        </p14:section>
        <p14:section name="3.1.1.5 BTE Full Axle Trailer" id="{2DEED871-E705-4D99-BD82-B22A585BBEF1}">
          <p14:sldIdLst>
            <p14:sldId id="2147376672"/>
            <p14:sldId id="21473766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C8C9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F38F86-6B94-4CA4-9FFC-EB8701C8591F}" v="199" dt="2024-09-23T06:23:45.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55" autoAdjust="0"/>
    <p:restoredTop sz="95652" autoAdjust="0"/>
  </p:normalViewPr>
  <p:slideViewPr>
    <p:cSldViewPr snapToGrid="0">
      <p:cViewPr varScale="1">
        <p:scale>
          <a:sx n="71" d="100"/>
          <a:sy n="71" d="100"/>
        </p:scale>
        <p:origin x="58" y="154"/>
      </p:cViewPr>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presProps" Target="presProps.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notesMaster" Target="notesMasters/notesMaster1.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ll Matthias" userId="31480323-55c5-487a-bf34-27ddb23ae9ff" providerId="ADAL" clId="{C88477E0-1BB8-46C0-8614-FB191C37EEC1}"/>
    <pc:docChg chg="delSld modSld delSection modSection">
      <pc:chgData name="Kull Matthias" userId="31480323-55c5-487a-bf34-27ddb23ae9ff" providerId="ADAL" clId="{C88477E0-1BB8-46C0-8614-FB191C37EEC1}" dt="2024-04-30T09:09:30.723" v="11"/>
      <pc:docMkLst>
        <pc:docMk/>
      </pc:docMkLst>
      <pc:sldChg chg="del">
        <pc:chgData name="Kull Matthias" userId="31480323-55c5-487a-bf34-27ddb23ae9ff" providerId="ADAL" clId="{C88477E0-1BB8-46C0-8614-FB191C37EEC1}" dt="2024-04-25T11:16:41.298" v="0" actId="18676"/>
        <pc:sldMkLst>
          <pc:docMk/>
          <pc:sldMk cId="1214686005" sldId="256"/>
        </pc:sldMkLst>
      </pc:sldChg>
      <pc:sldChg chg="del">
        <pc:chgData name="Kull Matthias" userId="31480323-55c5-487a-bf34-27ddb23ae9ff" providerId="ADAL" clId="{C88477E0-1BB8-46C0-8614-FB191C37EEC1}" dt="2024-04-26T09:06:51.633" v="7" actId="18676"/>
        <pc:sldMkLst>
          <pc:docMk/>
          <pc:sldMk cId="1702070895" sldId="398"/>
        </pc:sldMkLst>
      </pc:sldChg>
      <pc:sldChg chg="del">
        <pc:chgData name="Kull Matthias" userId="31480323-55c5-487a-bf34-27ddb23ae9ff" providerId="ADAL" clId="{C88477E0-1BB8-46C0-8614-FB191C37EEC1}" dt="2024-04-25T11:19:49.117" v="6" actId="18676"/>
        <pc:sldMkLst>
          <pc:docMk/>
          <pc:sldMk cId="801083020" sldId="415"/>
        </pc:sldMkLst>
      </pc:sldChg>
      <pc:sldChg chg="del">
        <pc:chgData name="Kull Matthias" userId="31480323-55c5-487a-bf34-27ddb23ae9ff" providerId="ADAL" clId="{C88477E0-1BB8-46C0-8614-FB191C37EEC1}" dt="2024-04-25T11:19:49.117" v="6" actId="18676"/>
        <pc:sldMkLst>
          <pc:docMk/>
          <pc:sldMk cId="3519250414" sldId="416"/>
        </pc:sldMkLst>
      </pc:sldChg>
      <pc:sldChg chg="del">
        <pc:chgData name="Kull Matthias" userId="31480323-55c5-487a-bf34-27ddb23ae9ff" providerId="ADAL" clId="{C88477E0-1BB8-46C0-8614-FB191C37EEC1}" dt="2024-04-25T11:19:49.117" v="6" actId="18676"/>
        <pc:sldMkLst>
          <pc:docMk/>
          <pc:sldMk cId="1373833163" sldId="417"/>
        </pc:sldMkLst>
      </pc:sldChg>
      <pc:sldChg chg="del">
        <pc:chgData name="Kull Matthias" userId="31480323-55c5-487a-bf34-27ddb23ae9ff" providerId="ADAL" clId="{C88477E0-1BB8-46C0-8614-FB191C37EEC1}" dt="2024-04-25T11:19:49.117" v="6" actId="18676"/>
        <pc:sldMkLst>
          <pc:docMk/>
          <pc:sldMk cId="3209083501" sldId="418"/>
        </pc:sldMkLst>
      </pc:sldChg>
      <pc:sldChg chg="del">
        <pc:chgData name="Kull Matthias" userId="31480323-55c5-487a-bf34-27ddb23ae9ff" providerId="ADAL" clId="{C88477E0-1BB8-46C0-8614-FB191C37EEC1}" dt="2024-04-25T11:19:49.117" v="6" actId="18676"/>
        <pc:sldMkLst>
          <pc:docMk/>
          <pc:sldMk cId="1670780879" sldId="419"/>
        </pc:sldMkLst>
      </pc:sldChg>
      <pc:sldChg chg="del">
        <pc:chgData name="Kull Matthias" userId="31480323-55c5-487a-bf34-27ddb23ae9ff" providerId="ADAL" clId="{C88477E0-1BB8-46C0-8614-FB191C37EEC1}" dt="2024-04-25T11:19:49.117" v="6" actId="18676"/>
        <pc:sldMkLst>
          <pc:docMk/>
          <pc:sldMk cId="3924268772" sldId="420"/>
        </pc:sldMkLst>
      </pc:sldChg>
      <pc:sldChg chg="del">
        <pc:chgData name="Kull Matthias" userId="31480323-55c5-487a-bf34-27ddb23ae9ff" providerId="ADAL" clId="{C88477E0-1BB8-46C0-8614-FB191C37EEC1}" dt="2024-04-25T11:16:52.428" v="1" actId="47"/>
        <pc:sldMkLst>
          <pc:docMk/>
          <pc:sldMk cId="598437046" sldId="421"/>
        </pc:sldMkLst>
      </pc:sldChg>
      <pc:sldChg chg="del">
        <pc:chgData name="Kull Matthias" userId="31480323-55c5-487a-bf34-27ddb23ae9ff" providerId="ADAL" clId="{C88477E0-1BB8-46C0-8614-FB191C37EEC1}" dt="2024-04-26T09:06:51.633" v="7" actId="18676"/>
        <pc:sldMkLst>
          <pc:docMk/>
          <pc:sldMk cId="1120532700" sldId="2134805130"/>
        </pc:sldMkLst>
      </pc:sldChg>
      <pc:sldChg chg="del">
        <pc:chgData name="Kull Matthias" userId="31480323-55c5-487a-bf34-27ddb23ae9ff" providerId="ADAL" clId="{C88477E0-1BB8-46C0-8614-FB191C37EEC1}" dt="2024-04-26T09:06:51.633" v="7" actId="18676"/>
        <pc:sldMkLst>
          <pc:docMk/>
          <pc:sldMk cId="2765703872" sldId="2134805131"/>
        </pc:sldMkLst>
      </pc:sldChg>
      <pc:sldChg chg="del">
        <pc:chgData name="Kull Matthias" userId="31480323-55c5-487a-bf34-27ddb23ae9ff" providerId="ADAL" clId="{C88477E0-1BB8-46C0-8614-FB191C37EEC1}" dt="2024-04-26T09:06:51.633" v="7" actId="18676"/>
        <pc:sldMkLst>
          <pc:docMk/>
          <pc:sldMk cId="3991457961" sldId="2134805132"/>
        </pc:sldMkLst>
      </pc:sldChg>
      <pc:sldChg chg="del">
        <pc:chgData name="Kull Matthias" userId="31480323-55c5-487a-bf34-27ddb23ae9ff" providerId="ADAL" clId="{C88477E0-1BB8-46C0-8614-FB191C37EEC1}" dt="2024-04-26T09:06:51.633" v="7" actId="18676"/>
        <pc:sldMkLst>
          <pc:docMk/>
          <pc:sldMk cId="2392567490" sldId="2134805133"/>
        </pc:sldMkLst>
      </pc:sldChg>
      <pc:sldChg chg="del">
        <pc:chgData name="Kull Matthias" userId="31480323-55c5-487a-bf34-27ddb23ae9ff" providerId="ADAL" clId="{C88477E0-1BB8-46C0-8614-FB191C37EEC1}" dt="2024-04-26T09:06:51.633" v="7" actId="18676"/>
        <pc:sldMkLst>
          <pc:docMk/>
          <pc:sldMk cId="2082758754" sldId="2134805134"/>
        </pc:sldMkLst>
      </pc:sldChg>
      <pc:sldChg chg="del">
        <pc:chgData name="Kull Matthias" userId="31480323-55c5-487a-bf34-27ddb23ae9ff" providerId="ADAL" clId="{C88477E0-1BB8-46C0-8614-FB191C37EEC1}" dt="2024-04-26T09:06:51.633" v="7" actId="18676"/>
        <pc:sldMkLst>
          <pc:docMk/>
          <pc:sldMk cId="369853093" sldId="2134805135"/>
        </pc:sldMkLst>
      </pc:sldChg>
      <pc:sldChg chg="del">
        <pc:chgData name="Kull Matthias" userId="31480323-55c5-487a-bf34-27ddb23ae9ff" providerId="ADAL" clId="{C88477E0-1BB8-46C0-8614-FB191C37EEC1}" dt="2024-04-26T09:06:51.633" v="7" actId="18676"/>
        <pc:sldMkLst>
          <pc:docMk/>
          <pc:sldMk cId="1812289657" sldId="2134805136"/>
        </pc:sldMkLst>
      </pc:sldChg>
      <pc:sldChg chg="del">
        <pc:chgData name="Kull Matthias" userId="31480323-55c5-487a-bf34-27ddb23ae9ff" providerId="ADAL" clId="{C88477E0-1BB8-46C0-8614-FB191C37EEC1}" dt="2024-04-26T09:06:51.633" v="7" actId="18676"/>
        <pc:sldMkLst>
          <pc:docMk/>
          <pc:sldMk cId="3104887172" sldId="2134805144"/>
        </pc:sldMkLst>
      </pc:sldChg>
      <pc:sldChg chg="del">
        <pc:chgData name="Kull Matthias" userId="31480323-55c5-487a-bf34-27ddb23ae9ff" providerId="ADAL" clId="{C88477E0-1BB8-46C0-8614-FB191C37EEC1}" dt="2024-04-26T09:06:51.633" v="7" actId="18676"/>
        <pc:sldMkLst>
          <pc:docMk/>
          <pc:sldMk cId="2588044372" sldId="2134805159"/>
        </pc:sldMkLst>
      </pc:sldChg>
      <pc:sldChg chg="del">
        <pc:chgData name="Kull Matthias" userId="31480323-55c5-487a-bf34-27ddb23ae9ff" providerId="ADAL" clId="{C88477E0-1BB8-46C0-8614-FB191C37EEC1}" dt="2024-04-26T09:06:51.633" v="7" actId="18676"/>
        <pc:sldMkLst>
          <pc:docMk/>
          <pc:sldMk cId="2571156109" sldId="2134805160"/>
        </pc:sldMkLst>
      </pc:sldChg>
      <pc:sldChg chg="del">
        <pc:chgData name="Kull Matthias" userId="31480323-55c5-487a-bf34-27ddb23ae9ff" providerId="ADAL" clId="{C88477E0-1BB8-46C0-8614-FB191C37EEC1}" dt="2024-04-26T09:06:51.633" v="7" actId="18676"/>
        <pc:sldMkLst>
          <pc:docMk/>
          <pc:sldMk cId="1784832986" sldId="2134805161"/>
        </pc:sldMkLst>
      </pc:sldChg>
      <pc:sldChg chg="del">
        <pc:chgData name="Kull Matthias" userId="31480323-55c5-487a-bf34-27ddb23ae9ff" providerId="ADAL" clId="{C88477E0-1BB8-46C0-8614-FB191C37EEC1}" dt="2024-04-26T09:06:51.633" v="7" actId="18676"/>
        <pc:sldMkLst>
          <pc:docMk/>
          <pc:sldMk cId="3387336870" sldId="2134805162"/>
        </pc:sldMkLst>
      </pc:sldChg>
      <pc:sldChg chg="del">
        <pc:chgData name="Kull Matthias" userId="31480323-55c5-487a-bf34-27ddb23ae9ff" providerId="ADAL" clId="{C88477E0-1BB8-46C0-8614-FB191C37EEC1}" dt="2024-04-26T09:06:51.633" v="7" actId="18676"/>
        <pc:sldMkLst>
          <pc:docMk/>
          <pc:sldMk cId="2317134056" sldId="2134805170"/>
        </pc:sldMkLst>
      </pc:sldChg>
      <pc:sldChg chg="del">
        <pc:chgData name="Kull Matthias" userId="31480323-55c5-487a-bf34-27ddb23ae9ff" providerId="ADAL" clId="{C88477E0-1BB8-46C0-8614-FB191C37EEC1}" dt="2024-04-26T09:06:51.633" v="7" actId="18676"/>
        <pc:sldMkLst>
          <pc:docMk/>
          <pc:sldMk cId="735793943" sldId="2134805171"/>
        </pc:sldMkLst>
      </pc:sldChg>
      <pc:sldChg chg="del">
        <pc:chgData name="Kull Matthias" userId="31480323-55c5-487a-bf34-27ddb23ae9ff" providerId="ADAL" clId="{C88477E0-1BB8-46C0-8614-FB191C37EEC1}" dt="2024-04-25T11:16:41.298" v="0" actId="18676"/>
        <pc:sldMkLst>
          <pc:docMk/>
          <pc:sldMk cId="1155718528" sldId="2134805182"/>
        </pc:sldMkLst>
      </pc:sldChg>
      <pc:sldChg chg="del">
        <pc:chgData name="Kull Matthias" userId="31480323-55c5-487a-bf34-27ddb23ae9ff" providerId="ADAL" clId="{C88477E0-1BB8-46C0-8614-FB191C37EEC1}" dt="2024-04-25T11:16:41.298" v="0" actId="18676"/>
        <pc:sldMkLst>
          <pc:docMk/>
          <pc:sldMk cId="2705763993" sldId="2134805183"/>
        </pc:sldMkLst>
      </pc:sldChg>
      <pc:sldChg chg="del">
        <pc:chgData name="Kull Matthias" userId="31480323-55c5-487a-bf34-27ddb23ae9ff" providerId="ADAL" clId="{C88477E0-1BB8-46C0-8614-FB191C37EEC1}" dt="2024-04-25T11:16:41.298" v="0" actId="18676"/>
        <pc:sldMkLst>
          <pc:docMk/>
          <pc:sldMk cId="1619607053" sldId="2134805284"/>
        </pc:sldMkLst>
      </pc:sldChg>
      <pc:sldChg chg="del">
        <pc:chgData name="Kull Matthias" userId="31480323-55c5-487a-bf34-27ddb23ae9ff" providerId="ADAL" clId="{C88477E0-1BB8-46C0-8614-FB191C37EEC1}" dt="2024-04-25T11:16:41.298" v="0" actId="18676"/>
        <pc:sldMkLst>
          <pc:docMk/>
          <pc:sldMk cId="3116039480" sldId="2134805285"/>
        </pc:sldMkLst>
      </pc:sldChg>
      <pc:sldChg chg="del">
        <pc:chgData name="Kull Matthias" userId="31480323-55c5-487a-bf34-27ddb23ae9ff" providerId="ADAL" clId="{C88477E0-1BB8-46C0-8614-FB191C37EEC1}" dt="2024-04-25T11:16:41.298" v="0" actId="18676"/>
        <pc:sldMkLst>
          <pc:docMk/>
          <pc:sldMk cId="4146447351" sldId="2134805286"/>
        </pc:sldMkLst>
      </pc:sldChg>
      <pc:sldChg chg="del">
        <pc:chgData name="Kull Matthias" userId="31480323-55c5-487a-bf34-27ddb23ae9ff" providerId="ADAL" clId="{C88477E0-1BB8-46C0-8614-FB191C37EEC1}" dt="2024-04-25T11:19:49.117" v="6" actId="18676"/>
        <pc:sldMkLst>
          <pc:docMk/>
          <pc:sldMk cId="1212885725" sldId="2134805290"/>
        </pc:sldMkLst>
      </pc:sldChg>
      <pc:sldChg chg="del">
        <pc:chgData name="Kull Matthias" userId="31480323-55c5-487a-bf34-27ddb23ae9ff" providerId="ADAL" clId="{C88477E0-1BB8-46C0-8614-FB191C37EEC1}" dt="2024-04-25T11:19:49.117" v="6" actId="18676"/>
        <pc:sldMkLst>
          <pc:docMk/>
          <pc:sldMk cId="3516590383" sldId="2134805291"/>
        </pc:sldMkLst>
      </pc:sldChg>
      <pc:sldChg chg="del">
        <pc:chgData name="Kull Matthias" userId="31480323-55c5-487a-bf34-27ddb23ae9ff" providerId="ADAL" clId="{C88477E0-1BB8-46C0-8614-FB191C37EEC1}" dt="2024-04-25T11:19:49.117" v="6" actId="18676"/>
        <pc:sldMkLst>
          <pc:docMk/>
          <pc:sldMk cId="1853081110" sldId="2134805312"/>
        </pc:sldMkLst>
      </pc:sldChg>
      <pc:sldChg chg="del">
        <pc:chgData name="Kull Matthias" userId="31480323-55c5-487a-bf34-27ddb23ae9ff" providerId="ADAL" clId="{C88477E0-1BB8-46C0-8614-FB191C37EEC1}" dt="2024-04-25T11:19:49.117" v="6" actId="18676"/>
        <pc:sldMkLst>
          <pc:docMk/>
          <pc:sldMk cId="2477434639" sldId="2134805313"/>
        </pc:sldMkLst>
      </pc:sldChg>
      <pc:sldChg chg="del">
        <pc:chgData name="Kull Matthias" userId="31480323-55c5-487a-bf34-27ddb23ae9ff" providerId="ADAL" clId="{C88477E0-1BB8-46C0-8614-FB191C37EEC1}" dt="2024-04-25T11:19:49.117" v="6" actId="18676"/>
        <pc:sldMkLst>
          <pc:docMk/>
          <pc:sldMk cId="600256669" sldId="2134805314"/>
        </pc:sldMkLst>
      </pc:sldChg>
      <pc:sldChg chg="del">
        <pc:chgData name="Kull Matthias" userId="31480323-55c5-487a-bf34-27ddb23ae9ff" providerId="ADAL" clId="{C88477E0-1BB8-46C0-8614-FB191C37EEC1}" dt="2024-04-25T11:19:49.117" v="6" actId="18676"/>
        <pc:sldMkLst>
          <pc:docMk/>
          <pc:sldMk cId="2270724560" sldId="2134805315"/>
        </pc:sldMkLst>
      </pc:sldChg>
      <pc:sldChg chg="del">
        <pc:chgData name="Kull Matthias" userId="31480323-55c5-487a-bf34-27ddb23ae9ff" providerId="ADAL" clId="{C88477E0-1BB8-46C0-8614-FB191C37EEC1}" dt="2024-04-25T11:16:54.094" v="2" actId="47"/>
        <pc:sldMkLst>
          <pc:docMk/>
          <pc:sldMk cId="2496990925" sldId="2134805316"/>
        </pc:sldMkLst>
      </pc:sldChg>
      <pc:sldChg chg="del">
        <pc:chgData name="Kull Matthias" userId="31480323-55c5-487a-bf34-27ddb23ae9ff" providerId="ADAL" clId="{C88477E0-1BB8-46C0-8614-FB191C37EEC1}" dt="2024-04-25T11:17:20.760" v="3" actId="18676"/>
        <pc:sldMkLst>
          <pc:docMk/>
          <pc:sldMk cId="209752614" sldId="2134805317"/>
        </pc:sldMkLst>
      </pc:sldChg>
      <pc:sldChg chg="del">
        <pc:chgData name="Kull Matthias" userId="31480323-55c5-487a-bf34-27ddb23ae9ff" providerId="ADAL" clId="{C88477E0-1BB8-46C0-8614-FB191C37EEC1}" dt="2024-04-25T11:17:20.760" v="3" actId="18676"/>
        <pc:sldMkLst>
          <pc:docMk/>
          <pc:sldMk cId="4140117180" sldId="2134805318"/>
        </pc:sldMkLst>
      </pc:sldChg>
      <pc:sldChg chg="del">
        <pc:chgData name="Kull Matthias" userId="31480323-55c5-487a-bf34-27ddb23ae9ff" providerId="ADAL" clId="{C88477E0-1BB8-46C0-8614-FB191C37EEC1}" dt="2024-04-26T09:06:51.633" v="7" actId="18676"/>
        <pc:sldMkLst>
          <pc:docMk/>
          <pc:sldMk cId="2841815445" sldId="2134805329"/>
        </pc:sldMkLst>
      </pc:sldChg>
      <pc:sldChg chg="del">
        <pc:chgData name="Kull Matthias" userId="31480323-55c5-487a-bf34-27ddb23ae9ff" providerId="ADAL" clId="{C88477E0-1BB8-46C0-8614-FB191C37EEC1}" dt="2024-04-25T11:19:49.117" v="6" actId="18676"/>
        <pc:sldMkLst>
          <pc:docMk/>
          <pc:sldMk cId="1967129380" sldId="2134805331"/>
        </pc:sldMkLst>
      </pc:sldChg>
      <pc:sldChg chg="del">
        <pc:chgData name="Kull Matthias" userId="31480323-55c5-487a-bf34-27ddb23ae9ff" providerId="ADAL" clId="{C88477E0-1BB8-46C0-8614-FB191C37EEC1}" dt="2024-04-26T09:06:51.633" v="7" actId="18676"/>
        <pc:sldMkLst>
          <pc:docMk/>
          <pc:sldMk cId="1783393729" sldId="2147376673"/>
        </pc:sldMkLst>
      </pc:sldChg>
      <pc:sldChg chg="del">
        <pc:chgData name="Kull Matthias" userId="31480323-55c5-487a-bf34-27ddb23ae9ff" providerId="ADAL" clId="{C88477E0-1BB8-46C0-8614-FB191C37EEC1}" dt="2024-04-26T09:06:51.633" v="7" actId="18676"/>
        <pc:sldMkLst>
          <pc:docMk/>
          <pc:sldMk cId="3542141334" sldId="2147376674"/>
        </pc:sldMkLst>
      </pc:sldChg>
      <pc:sldChg chg="del">
        <pc:chgData name="Kull Matthias" userId="31480323-55c5-487a-bf34-27ddb23ae9ff" providerId="ADAL" clId="{C88477E0-1BB8-46C0-8614-FB191C37EEC1}" dt="2024-04-26T09:06:51.633" v="7" actId="18676"/>
        <pc:sldMkLst>
          <pc:docMk/>
          <pc:sldMk cId="3419336749" sldId="2147376675"/>
        </pc:sldMkLst>
      </pc:sldChg>
      <pc:sldChg chg="del">
        <pc:chgData name="Kull Matthias" userId="31480323-55c5-487a-bf34-27ddb23ae9ff" providerId="ADAL" clId="{C88477E0-1BB8-46C0-8614-FB191C37EEC1}" dt="2024-04-26T09:06:51.633" v="7" actId="18676"/>
        <pc:sldMkLst>
          <pc:docMk/>
          <pc:sldMk cId="2537587310" sldId="2147376676"/>
        </pc:sldMkLst>
      </pc:sldChg>
      <pc:sldChg chg="del">
        <pc:chgData name="Kull Matthias" userId="31480323-55c5-487a-bf34-27ddb23ae9ff" providerId="ADAL" clId="{C88477E0-1BB8-46C0-8614-FB191C37EEC1}" dt="2024-04-26T09:06:51.633" v="7" actId="18676"/>
        <pc:sldMkLst>
          <pc:docMk/>
          <pc:sldMk cId="3866814831" sldId="2147376677"/>
        </pc:sldMkLst>
      </pc:sldChg>
      <pc:sldChg chg="del">
        <pc:chgData name="Kull Matthias" userId="31480323-55c5-487a-bf34-27ddb23ae9ff" providerId="ADAL" clId="{C88477E0-1BB8-46C0-8614-FB191C37EEC1}" dt="2024-04-26T09:06:51.633" v="7" actId="18676"/>
        <pc:sldMkLst>
          <pc:docMk/>
          <pc:sldMk cId="1097665574" sldId="2147376678"/>
        </pc:sldMkLst>
      </pc:sldChg>
      <pc:sldChg chg="del">
        <pc:chgData name="Kull Matthias" userId="31480323-55c5-487a-bf34-27ddb23ae9ff" providerId="ADAL" clId="{C88477E0-1BB8-46C0-8614-FB191C37EEC1}" dt="2024-04-26T09:06:51.633" v="7" actId="18676"/>
        <pc:sldMkLst>
          <pc:docMk/>
          <pc:sldMk cId="4028988365" sldId="2147376679"/>
        </pc:sldMkLst>
      </pc:sldChg>
      <pc:sldChg chg="del">
        <pc:chgData name="Kull Matthias" userId="31480323-55c5-487a-bf34-27ddb23ae9ff" providerId="ADAL" clId="{C88477E0-1BB8-46C0-8614-FB191C37EEC1}" dt="2024-04-26T09:06:51.633" v="7" actId="18676"/>
        <pc:sldMkLst>
          <pc:docMk/>
          <pc:sldMk cId="544020795" sldId="2147376680"/>
        </pc:sldMkLst>
      </pc:sldChg>
      <pc:sldChg chg="del">
        <pc:chgData name="Kull Matthias" userId="31480323-55c5-487a-bf34-27ddb23ae9ff" providerId="ADAL" clId="{C88477E0-1BB8-46C0-8614-FB191C37EEC1}" dt="2024-04-26T09:06:51.633" v="7" actId="18676"/>
        <pc:sldMkLst>
          <pc:docMk/>
          <pc:sldMk cId="555902071" sldId="2147376681"/>
        </pc:sldMkLst>
      </pc:sldChg>
      <pc:sldChg chg="del">
        <pc:chgData name="Kull Matthias" userId="31480323-55c5-487a-bf34-27ddb23ae9ff" providerId="ADAL" clId="{C88477E0-1BB8-46C0-8614-FB191C37EEC1}" dt="2024-04-26T09:06:51.633" v="7" actId="18676"/>
        <pc:sldMkLst>
          <pc:docMk/>
          <pc:sldMk cId="79592021" sldId="2147376682"/>
        </pc:sldMkLst>
      </pc:sldChg>
      <pc:sldChg chg="del">
        <pc:chgData name="Kull Matthias" userId="31480323-55c5-487a-bf34-27ddb23ae9ff" providerId="ADAL" clId="{C88477E0-1BB8-46C0-8614-FB191C37EEC1}" dt="2024-04-26T09:06:51.633" v="7" actId="18676"/>
        <pc:sldMkLst>
          <pc:docMk/>
          <pc:sldMk cId="2311054280" sldId="2147376683"/>
        </pc:sldMkLst>
      </pc:sldChg>
      <pc:sldChg chg="modAnim">
        <pc:chgData name="Kull Matthias" userId="31480323-55c5-487a-bf34-27ddb23ae9ff" providerId="ADAL" clId="{C88477E0-1BB8-46C0-8614-FB191C37EEC1}" dt="2024-04-30T09:09:30.723" v="11"/>
        <pc:sldMkLst>
          <pc:docMk/>
          <pc:sldMk cId="2665352051" sldId="2147376683"/>
        </pc:sldMkLst>
      </pc:sldChg>
      <pc:sldChg chg="del">
        <pc:chgData name="Kull Matthias" userId="31480323-55c5-487a-bf34-27ddb23ae9ff" providerId="ADAL" clId="{C88477E0-1BB8-46C0-8614-FB191C37EEC1}" dt="2024-04-26T09:06:51.633" v="7" actId="18676"/>
        <pc:sldMkLst>
          <pc:docMk/>
          <pc:sldMk cId="800680077" sldId="2147376684"/>
        </pc:sldMkLst>
      </pc:sldChg>
      <pc:sldChg chg="del">
        <pc:chgData name="Kull Matthias" userId="31480323-55c5-487a-bf34-27ddb23ae9ff" providerId="ADAL" clId="{C88477E0-1BB8-46C0-8614-FB191C37EEC1}" dt="2024-04-26T09:06:51.633" v="7" actId="18676"/>
        <pc:sldMkLst>
          <pc:docMk/>
          <pc:sldMk cId="2028868604" sldId="2147376685"/>
        </pc:sldMkLst>
      </pc:sldChg>
      <pc:sldChg chg="del">
        <pc:chgData name="Kull Matthias" userId="31480323-55c5-487a-bf34-27ddb23ae9ff" providerId="ADAL" clId="{C88477E0-1BB8-46C0-8614-FB191C37EEC1}" dt="2024-04-26T09:06:51.633" v="7" actId="18676"/>
        <pc:sldMkLst>
          <pc:docMk/>
          <pc:sldMk cId="488532865" sldId="2147376686"/>
        </pc:sldMkLst>
      </pc:sldChg>
      <pc:sldChg chg="del">
        <pc:chgData name="Kull Matthias" userId="31480323-55c5-487a-bf34-27ddb23ae9ff" providerId="ADAL" clId="{C88477E0-1BB8-46C0-8614-FB191C37EEC1}" dt="2024-04-26T09:06:51.633" v="7" actId="18676"/>
        <pc:sldMkLst>
          <pc:docMk/>
          <pc:sldMk cId="1003445078" sldId="2147376695"/>
        </pc:sldMkLst>
      </pc:sldChg>
      <pc:sldChg chg="del">
        <pc:chgData name="Kull Matthias" userId="31480323-55c5-487a-bf34-27ddb23ae9ff" providerId="ADAL" clId="{C88477E0-1BB8-46C0-8614-FB191C37EEC1}" dt="2024-04-25T11:19:49.117" v="6" actId="18676"/>
        <pc:sldMkLst>
          <pc:docMk/>
          <pc:sldMk cId="1988882281" sldId="2147376696"/>
        </pc:sldMkLst>
      </pc:sldChg>
    </pc:docChg>
  </pc:docChgLst>
  <pc:docChgLst>
    <pc:chgData name="Kull Matthias" userId="31480323-55c5-487a-bf34-27ddb23ae9ff" providerId="ADAL" clId="{79F38F86-6B94-4CA4-9FFC-EB8701C8591F}"/>
    <pc:docChg chg="undo custSel mod addSld delSld modSld sldOrd modSection">
      <pc:chgData name="Kull Matthias" userId="31480323-55c5-487a-bf34-27ddb23ae9ff" providerId="ADAL" clId="{79F38F86-6B94-4CA4-9FFC-EB8701C8591F}" dt="2024-09-23T06:30:41.872" v="4220" actId="14100"/>
      <pc:docMkLst>
        <pc:docMk/>
      </pc:docMkLst>
      <pc:sldChg chg="modSp mod modNotesTx">
        <pc:chgData name="Kull Matthias" userId="31480323-55c5-487a-bf34-27ddb23ae9ff" providerId="ADAL" clId="{79F38F86-6B94-4CA4-9FFC-EB8701C8591F}" dt="2024-08-26T07:58:38.414" v="252" actId="20577"/>
        <pc:sldMkLst>
          <pc:docMk/>
          <pc:sldMk cId="2815125905" sldId="258"/>
        </pc:sldMkLst>
        <pc:spChg chg="mod">
          <ac:chgData name="Kull Matthias" userId="31480323-55c5-487a-bf34-27ddb23ae9ff" providerId="ADAL" clId="{79F38F86-6B94-4CA4-9FFC-EB8701C8591F}" dt="2024-08-26T07:56:41.178" v="242" actId="20577"/>
          <ac:spMkLst>
            <pc:docMk/>
            <pc:sldMk cId="2815125905" sldId="258"/>
            <ac:spMk id="6" creationId="{8A99BC69-A544-4DB5-BCD4-FA9727792DC1}"/>
          </ac:spMkLst>
        </pc:spChg>
      </pc:sldChg>
      <pc:sldChg chg="modSp mod setBg modNotesTx">
        <pc:chgData name="Kull Matthias" userId="31480323-55c5-487a-bf34-27ddb23ae9ff" providerId="ADAL" clId="{79F38F86-6B94-4CA4-9FFC-EB8701C8591F}" dt="2024-08-26T09:19:15.588" v="1890"/>
        <pc:sldMkLst>
          <pc:docMk/>
          <pc:sldMk cId="3849555108" sldId="259"/>
        </pc:sldMkLst>
        <pc:spChg chg="mod">
          <ac:chgData name="Kull Matthias" userId="31480323-55c5-487a-bf34-27ddb23ae9ff" providerId="ADAL" clId="{79F38F86-6B94-4CA4-9FFC-EB8701C8591F}" dt="2024-08-26T09:11:50.778" v="1698" actId="20577"/>
          <ac:spMkLst>
            <pc:docMk/>
            <pc:sldMk cId="3849555108" sldId="259"/>
            <ac:spMk id="2" creationId="{B0AC1E01-CA42-8DB3-6C0C-20C2D456E881}"/>
          </ac:spMkLst>
        </pc:spChg>
      </pc:sldChg>
      <pc:sldChg chg="delSp modSp mod modNotesTx">
        <pc:chgData name="Kull Matthias" userId="31480323-55c5-487a-bf34-27ddb23ae9ff" providerId="ADAL" clId="{79F38F86-6B94-4CA4-9FFC-EB8701C8591F}" dt="2024-08-26T08:38:07.089" v="603" actId="20577"/>
        <pc:sldMkLst>
          <pc:docMk/>
          <pc:sldMk cId="1017621852" sldId="262"/>
        </pc:sldMkLst>
        <pc:spChg chg="mod">
          <ac:chgData name="Kull Matthias" userId="31480323-55c5-487a-bf34-27ddb23ae9ff" providerId="ADAL" clId="{79F38F86-6B94-4CA4-9FFC-EB8701C8591F}" dt="2024-08-26T08:04:11.287" v="261" actId="1076"/>
          <ac:spMkLst>
            <pc:docMk/>
            <pc:sldMk cId="1017621852" sldId="262"/>
            <ac:spMk id="9" creationId="{6A1EC4EF-2919-4658-A869-9C92394CE58B}"/>
          </ac:spMkLst>
        </pc:spChg>
        <pc:picChg chg="del mod">
          <ac:chgData name="Kull Matthias" userId="31480323-55c5-487a-bf34-27ddb23ae9ff" providerId="ADAL" clId="{79F38F86-6B94-4CA4-9FFC-EB8701C8591F}" dt="2024-08-26T08:35:03.372" v="448" actId="478"/>
          <ac:picMkLst>
            <pc:docMk/>
            <pc:sldMk cId="1017621852" sldId="262"/>
            <ac:picMk id="12" creationId="{BD5164AE-3AA8-09CF-0A64-C3F851E7EA1F}"/>
          </ac:picMkLst>
        </pc:picChg>
        <pc:picChg chg="del mod">
          <ac:chgData name="Kull Matthias" userId="31480323-55c5-487a-bf34-27ddb23ae9ff" providerId="ADAL" clId="{79F38F86-6B94-4CA4-9FFC-EB8701C8591F}" dt="2024-08-26T08:35:04.933" v="449" actId="478"/>
          <ac:picMkLst>
            <pc:docMk/>
            <pc:sldMk cId="1017621852" sldId="262"/>
            <ac:picMk id="15" creationId="{0AB0A773-59A2-5707-1169-A1D3E46F8438}"/>
          </ac:picMkLst>
        </pc:picChg>
      </pc:sldChg>
      <pc:sldChg chg="modSp mod">
        <pc:chgData name="Kull Matthias" userId="31480323-55c5-487a-bf34-27ddb23ae9ff" providerId="ADAL" clId="{79F38F86-6B94-4CA4-9FFC-EB8701C8591F}" dt="2024-08-26T12:04:01.886" v="4024" actId="692"/>
        <pc:sldMkLst>
          <pc:docMk/>
          <pc:sldMk cId="1647571618" sldId="276"/>
        </pc:sldMkLst>
        <pc:spChg chg="mod">
          <ac:chgData name="Kull Matthias" userId="31480323-55c5-487a-bf34-27ddb23ae9ff" providerId="ADAL" clId="{79F38F86-6B94-4CA4-9FFC-EB8701C8591F}" dt="2024-08-26T11:48:07.404" v="3997" actId="1076"/>
          <ac:spMkLst>
            <pc:docMk/>
            <pc:sldMk cId="1647571618" sldId="276"/>
            <ac:spMk id="4" creationId="{FFF4DB5B-E6FE-4BAD-A306-0634E8ACEB19}"/>
          </ac:spMkLst>
        </pc:spChg>
        <pc:spChg chg="mod">
          <ac:chgData name="Kull Matthias" userId="31480323-55c5-487a-bf34-27ddb23ae9ff" providerId="ADAL" clId="{79F38F86-6B94-4CA4-9FFC-EB8701C8591F}" dt="2024-08-26T12:03:11.525" v="4017" actId="1076"/>
          <ac:spMkLst>
            <pc:docMk/>
            <pc:sldMk cId="1647571618" sldId="276"/>
            <ac:spMk id="11" creationId="{B6766EF9-0F1C-4A79-BB0E-5C282D5C5F5A}"/>
          </ac:spMkLst>
        </pc:spChg>
        <pc:spChg chg="mod">
          <ac:chgData name="Kull Matthias" userId="31480323-55c5-487a-bf34-27ddb23ae9ff" providerId="ADAL" clId="{79F38F86-6B94-4CA4-9FFC-EB8701C8591F}" dt="2024-08-26T12:03:27.717" v="4019" actId="692"/>
          <ac:spMkLst>
            <pc:docMk/>
            <pc:sldMk cId="1647571618" sldId="276"/>
            <ac:spMk id="14" creationId="{31752D34-063B-4D9E-8631-CC2EDC57AA25}"/>
          </ac:spMkLst>
        </pc:spChg>
        <pc:spChg chg="mod">
          <ac:chgData name="Kull Matthias" userId="31480323-55c5-487a-bf34-27ddb23ae9ff" providerId="ADAL" clId="{79F38F86-6B94-4CA4-9FFC-EB8701C8591F}" dt="2024-08-26T11:48:28.962" v="4000" actId="1076"/>
          <ac:spMkLst>
            <pc:docMk/>
            <pc:sldMk cId="1647571618" sldId="276"/>
            <ac:spMk id="16" creationId="{82076AC3-2A57-43C4-8A51-6EA6E307941B}"/>
          </ac:spMkLst>
        </pc:spChg>
        <pc:spChg chg="mod">
          <ac:chgData name="Kull Matthias" userId="31480323-55c5-487a-bf34-27ddb23ae9ff" providerId="ADAL" clId="{79F38F86-6B94-4CA4-9FFC-EB8701C8591F}" dt="2024-08-26T12:03:50.145" v="4022" actId="692"/>
          <ac:spMkLst>
            <pc:docMk/>
            <pc:sldMk cId="1647571618" sldId="276"/>
            <ac:spMk id="18" creationId="{45D13E56-B0A7-4384-B37E-2CD9B5CEA11B}"/>
          </ac:spMkLst>
        </pc:spChg>
        <pc:spChg chg="mod">
          <ac:chgData name="Kull Matthias" userId="31480323-55c5-487a-bf34-27ddb23ae9ff" providerId="ADAL" clId="{79F38F86-6B94-4CA4-9FFC-EB8701C8591F}" dt="2024-08-26T12:03:55.756" v="4023" actId="692"/>
          <ac:spMkLst>
            <pc:docMk/>
            <pc:sldMk cId="1647571618" sldId="276"/>
            <ac:spMk id="21" creationId="{FAC390B3-19F7-4959-9FE1-9F50D2E36EAD}"/>
          </ac:spMkLst>
        </pc:spChg>
        <pc:cxnChg chg="mod">
          <ac:chgData name="Kull Matthias" userId="31480323-55c5-487a-bf34-27ddb23ae9ff" providerId="ADAL" clId="{79F38F86-6B94-4CA4-9FFC-EB8701C8591F}" dt="2024-08-26T12:03:19.420" v="4018" actId="692"/>
          <ac:cxnSpMkLst>
            <pc:docMk/>
            <pc:sldMk cId="1647571618" sldId="276"/>
            <ac:cxnSpMk id="8" creationId="{FF9A533A-2080-4661-8225-A5958B3F3302}"/>
          </ac:cxnSpMkLst>
        </pc:cxnChg>
        <pc:cxnChg chg="mod">
          <ac:chgData name="Kull Matthias" userId="31480323-55c5-487a-bf34-27ddb23ae9ff" providerId="ADAL" clId="{79F38F86-6B94-4CA4-9FFC-EB8701C8591F}" dt="2024-08-26T12:03:34.738" v="4020" actId="692"/>
          <ac:cxnSpMkLst>
            <pc:docMk/>
            <pc:sldMk cId="1647571618" sldId="276"/>
            <ac:cxnSpMk id="10" creationId="{90122358-03AC-409F-ACEA-8E28C87D85D8}"/>
          </ac:cxnSpMkLst>
        </pc:cxnChg>
        <pc:cxnChg chg="mod">
          <ac:chgData name="Kull Matthias" userId="31480323-55c5-487a-bf34-27ddb23ae9ff" providerId="ADAL" clId="{79F38F86-6B94-4CA4-9FFC-EB8701C8591F}" dt="2024-08-26T12:04:01.886" v="4024" actId="692"/>
          <ac:cxnSpMkLst>
            <pc:docMk/>
            <pc:sldMk cId="1647571618" sldId="276"/>
            <ac:cxnSpMk id="13" creationId="{18D2AD0E-B44F-4E0D-BB51-E424B89DE77F}"/>
          </ac:cxnSpMkLst>
        </pc:cxnChg>
        <pc:cxnChg chg="mod">
          <ac:chgData name="Kull Matthias" userId="31480323-55c5-487a-bf34-27ddb23ae9ff" providerId="ADAL" clId="{79F38F86-6B94-4CA4-9FFC-EB8701C8591F}" dt="2024-08-26T12:03:40.567" v="4021" actId="692"/>
          <ac:cxnSpMkLst>
            <pc:docMk/>
            <pc:sldMk cId="1647571618" sldId="276"/>
            <ac:cxnSpMk id="15" creationId="{F8C11EE9-3468-4128-BC2E-22314F792368}"/>
          </ac:cxnSpMkLst>
        </pc:cxnChg>
      </pc:sldChg>
      <pc:sldChg chg="setBg modNotesTx">
        <pc:chgData name="Kull Matthias" userId="31480323-55c5-487a-bf34-27ddb23ae9ff" providerId="ADAL" clId="{79F38F86-6B94-4CA4-9FFC-EB8701C8591F}" dt="2024-08-26T10:37:25.539" v="2619"/>
        <pc:sldMkLst>
          <pc:docMk/>
          <pc:sldMk cId="1183401633" sldId="280"/>
        </pc:sldMkLst>
      </pc:sldChg>
      <pc:sldChg chg="setBg modNotesTx">
        <pc:chgData name="Kull Matthias" userId="31480323-55c5-487a-bf34-27ddb23ae9ff" providerId="ADAL" clId="{79F38F86-6B94-4CA4-9FFC-EB8701C8591F}" dt="2024-08-26T10:37:39.075" v="2620"/>
        <pc:sldMkLst>
          <pc:docMk/>
          <pc:sldMk cId="3675828906" sldId="281"/>
        </pc:sldMkLst>
      </pc:sldChg>
      <pc:sldChg chg="setBg modNotesTx">
        <pc:chgData name="Kull Matthias" userId="31480323-55c5-487a-bf34-27ddb23ae9ff" providerId="ADAL" clId="{79F38F86-6B94-4CA4-9FFC-EB8701C8591F}" dt="2024-08-26T10:28:33.696" v="2110"/>
        <pc:sldMkLst>
          <pc:docMk/>
          <pc:sldMk cId="3436201775" sldId="282"/>
        </pc:sldMkLst>
      </pc:sldChg>
      <pc:sldChg chg="setBg modNotesTx">
        <pc:chgData name="Kull Matthias" userId="31480323-55c5-487a-bf34-27ddb23ae9ff" providerId="ADAL" clId="{79F38F86-6B94-4CA4-9FFC-EB8701C8591F}" dt="2024-08-26T10:32:21.622" v="2111"/>
        <pc:sldMkLst>
          <pc:docMk/>
          <pc:sldMk cId="3212624791" sldId="283"/>
        </pc:sldMkLst>
      </pc:sldChg>
      <pc:sldChg chg="modNotesTx">
        <pc:chgData name="Kull Matthias" userId="31480323-55c5-487a-bf34-27ddb23ae9ff" providerId="ADAL" clId="{79F38F86-6B94-4CA4-9FFC-EB8701C8591F}" dt="2024-08-26T08:29:22.814" v="427" actId="6549"/>
        <pc:sldMkLst>
          <pc:docMk/>
          <pc:sldMk cId="1469106130" sldId="331"/>
        </pc:sldMkLst>
      </pc:sldChg>
      <pc:sldChg chg="modNotesTx">
        <pc:chgData name="Kull Matthias" userId="31480323-55c5-487a-bf34-27ddb23ae9ff" providerId="ADAL" clId="{79F38F86-6B94-4CA4-9FFC-EB8701C8591F}" dt="2024-08-26T08:32:57.564" v="428" actId="6549"/>
        <pc:sldMkLst>
          <pc:docMk/>
          <pc:sldMk cId="4088450266" sldId="333"/>
        </pc:sldMkLst>
      </pc:sldChg>
      <pc:sldChg chg="modNotesTx">
        <pc:chgData name="Kull Matthias" userId="31480323-55c5-487a-bf34-27ddb23ae9ff" providerId="ADAL" clId="{79F38F86-6B94-4CA4-9FFC-EB8701C8591F}" dt="2024-08-26T08:38:55.723" v="604" actId="6549"/>
        <pc:sldMkLst>
          <pc:docMk/>
          <pc:sldMk cId="220693707" sldId="337"/>
        </pc:sldMkLst>
      </pc:sldChg>
      <pc:sldChg chg="modSp mod modNotesTx">
        <pc:chgData name="Kull Matthias" userId="31480323-55c5-487a-bf34-27ddb23ae9ff" providerId="ADAL" clId="{79F38F86-6B94-4CA4-9FFC-EB8701C8591F}" dt="2024-08-26T08:44:21.945" v="652" actId="1076"/>
        <pc:sldMkLst>
          <pc:docMk/>
          <pc:sldMk cId="2194007626" sldId="352"/>
        </pc:sldMkLst>
        <pc:spChg chg="mod">
          <ac:chgData name="Kull Matthias" userId="31480323-55c5-487a-bf34-27ddb23ae9ff" providerId="ADAL" clId="{79F38F86-6B94-4CA4-9FFC-EB8701C8591F}" dt="2024-08-26T08:44:21.945" v="652" actId="1076"/>
          <ac:spMkLst>
            <pc:docMk/>
            <pc:sldMk cId="2194007626" sldId="352"/>
            <ac:spMk id="6" creationId="{00000000-0000-0000-0000-000000000000}"/>
          </ac:spMkLst>
        </pc:spChg>
      </pc:sldChg>
      <pc:sldChg chg="modNotesTx">
        <pc:chgData name="Kull Matthias" userId="31480323-55c5-487a-bf34-27ddb23ae9ff" providerId="ADAL" clId="{79F38F86-6B94-4CA4-9FFC-EB8701C8591F}" dt="2024-08-26T08:34:49.399" v="447" actId="6549"/>
        <pc:sldMkLst>
          <pc:docMk/>
          <pc:sldMk cId="852207382" sldId="361"/>
        </pc:sldMkLst>
      </pc:sldChg>
      <pc:sldChg chg="modNotesTx">
        <pc:chgData name="Kull Matthias" userId="31480323-55c5-487a-bf34-27ddb23ae9ff" providerId="ADAL" clId="{79F38F86-6B94-4CA4-9FFC-EB8701C8591F}" dt="2024-08-26T08:29:13.944" v="426" actId="6549"/>
        <pc:sldMkLst>
          <pc:docMk/>
          <pc:sldMk cId="2369322808" sldId="364"/>
        </pc:sldMkLst>
      </pc:sldChg>
      <pc:sldChg chg="modSp mod">
        <pc:chgData name="Kull Matthias" userId="31480323-55c5-487a-bf34-27ddb23ae9ff" providerId="ADAL" clId="{79F38F86-6B94-4CA4-9FFC-EB8701C8591F}" dt="2024-08-26T12:04:42.996" v="4030" actId="692"/>
        <pc:sldMkLst>
          <pc:docMk/>
          <pc:sldMk cId="1461403964" sldId="370"/>
        </pc:sldMkLst>
        <pc:spChg chg="mod">
          <ac:chgData name="Kull Matthias" userId="31480323-55c5-487a-bf34-27ddb23ae9ff" providerId="ADAL" clId="{79F38F86-6B94-4CA4-9FFC-EB8701C8591F}" dt="2024-08-26T11:49:29.842" v="4008" actId="1076"/>
          <ac:spMkLst>
            <pc:docMk/>
            <pc:sldMk cId="1461403964" sldId="370"/>
            <ac:spMk id="5" creationId="{151998DB-32D6-4E93-A8F9-EF2E103833CF}"/>
          </ac:spMkLst>
        </pc:spChg>
        <pc:spChg chg="mod">
          <ac:chgData name="Kull Matthias" userId="31480323-55c5-487a-bf34-27ddb23ae9ff" providerId="ADAL" clId="{79F38F86-6B94-4CA4-9FFC-EB8701C8591F}" dt="2024-08-26T12:04:12.149" v="4025" actId="692"/>
          <ac:spMkLst>
            <pc:docMk/>
            <pc:sldMk cId="1461403964" sldId="370"/>
            <ac:spMk id="11" creationId="{3AB0DDC0-F49D-4468-A363-1D761B59ED14}"/>
          </ac:spMkLst>
        </pc:spChg>
        <pc:spChg chg="mod">
          <ac:chgData name="Kull Matthias" userId="31480323-55c5-487a-bf34-27ddb23ae9ff" providerId="ADAL" clId="{79F38F86-6B94-4CA4-9FFC-EB8701C8591F}" dt="2024-08-26T12:04:24.835" v="4027" actId="692"/>
          <ac:spMkLst>
            <pc:docMk/>
            <pc:sldMk cId="1461403964" sldId="370"/>
            <ac:spMk id="15" creationId="{969577E1-E9BC-460D-881D-7E101C37FFD3}"/>
          </ac:spMkLst>
        </pc:spChg>
        <pc:spChg chg="mod">
          <ac:chgData name="Kull Matthias" userId="31480323-55c5-487a-bf34-27ddb23ae9ff" providerId="ADAL" clId="{79F38F86-6B94-4CA4-9FFC-EB8701C8591F}" dt="2024-08-26T12:04:42.996" v="4030" actId="692"/>
          <ac:spMkLst>
            <pc:docMk/>
            <pc:sldMk cId="1461403964" sldId="370"/>
            <ac:spMk id="17" creationId="{C36FD64E-AB41-4EF7-AC3C-7BB13A55FAE7}"/>
          </ac:spMkLst>
        </pc:spChg>
        <pc:cxnChg chg="mod">
          <ac:chgData name="Kull Matthias" userId="31480323-55c5-487a-bf34-27ddb23ae9ff" providerId="ADAL" clId="{79F38F86-6B94-4CA4-9FFC-EB8701C8591F}" dt="2024-08-26T12:04:18.301" v="4026" actId="692"/>
          <ac:cxnSpMkLst>
            <pc:docMk/>
            <pc:sldMk cId="1461403964" sldId="370"/>
            <ac:cxnSpMk id="8" creationId="{CE3ABAB7-FB16-4F67-9068-B7E3D0CEBD70}"/>
          </ac:cxnSpMkLst>
        </pc:cxnChg>
        <pc:cxnChg chg="mod">
          <ac:chgData name="Kull Matthias" userId="31480323-55c5-487a-bf34-27ddb23ae9ff" providerId="ADAL" clId="{79F38F86-6B94-4CA4-9FFC-EB8701C8591F}" dt="2024-08-26T12:04:30.503" v="4028" actId="692"/>
          <ac:cxnSpMkLst>
            <pc:docMk/>
            <pc:sldMk cId="1461403964" sldId="370"/>
            <ac:cxnSpMk id="10" creationId="{CC519DE2-8C0D-4F76-92D8-521550AF0EDB}"/>
          </ac:cxnSpMkLst>
        </pc:cxnChg>
        <pc:cxnChg chg="mod">
          <ac:chgData name="Kull Matthias" userId="31480323-55c5-487a-bf34-27ddb23ae9ff" providerId="ADAL" clId="{79F38F86-6B94-4CA4-9FFC-EB8701C8591F}" dt="2024-08-26T12:04:37.970" v="4029" actId="692"/>
          <ac:cxnSpMkLst>
            <pc:docMk/>
            <pc:sldMk cId="1461403964" sldId="370"/>
            <ac:cxnSpMk id="12" creationId="{3D187C6B-B9CB-4CA3-B065-CD3BCF4F5A8B}"/>
          </ac:cxnSpMkLst>
        </pc:cxnChg>
      </pc:sldChg>
      <pc:sldChg chg="del">
        <pc:chgData name="Kull Matthias" userId="31480323-55c5-487a-bf34-27ddb23ae9ff" providerId="ADAL" clId="{79F38F86-6B94-4CA4-9FFC-EB8701C8591F}" dt="2024-08-26T07:30:03.468" v="208" actId="47"/>
        <pc:sldMkLst>
          <pc:docMk/>
          <pc:sldMk cId="2400216386" sldId="382"/>
        </pc:sldMkLst>
      </pc:sldChg>
      <pc:sldChg chg="modNotesTx">
        <pc:chgData name="Kull Matthias" userId="31480323-55c5-487a-bf34-27ddb23ae9ff" providerId="ADAL" clId="{79F38F86-6B94-4CA4-9FFC-EB8701C8591F}" dt="2024-08-26T08:33:04.859" v="429" actId="6549"/>
        <pc:sldMkLst>
          <pc:docMk/>
          <pc:sldMk cId="960711083" sldId="383"/>
        </pc:sldMkLst>
      </pc:sldChg>
      <pc:sldChg chg="addSp delSp modSp mod modNotesTx">
        <pc:chgData name="Kull Matthias" userId="31480323-55c5-487a-bf34-27ddb23ae9ff" providerId="ADAL" clId="{79F38F86-6B94-4CA4-9FFC-EB8701C8591F}" dt="2024-09-23T06:30:41.872" v="4220" actId="14100"/>
        <pc:sldMkLst>
          <pc:docMk/>
          <pc:sldMk cId="2758498202" sldId="384"/>
        </pc:sldMkLst>
        <pc:spChg chg="del mod">
          <ac:chgData name="Kull Matthias" userId="31480323-55c5-487a-bf34-27ddb23ae9ff" providerId="ADAL" clId="{79F38F86-6B94-4CA4-9FFC-EB8701C8591F}" dt="2024-09-23T06:03:43.034" v="4147" actId="478"/>
          <ac:spMkLst>
            <pc:docMk/>
            <pc:sldMk cId="2758498202" sldId="384"/>
            <ac:spMk id="8" creationId="{7E7E46D8-2026-4B5F-9547-EF801B31C497}"/>
          </ac:spMkLst>
        </pc:spChg>
        <pc:spChg chg="del mod">
          <ac:chgData name="Kull Matthias" userId="31480323-55c5-487a-bf34-27ddb23ae9ff" providerId="ADAL" clId="{79F38F86-6B94-4CA4-9FFC-EB8701C8591F}" dt="2024-09-23T06:03:45.555" v="4148" actId="478"/>
          <ac:spMkLst>
            <pc:docMk/>
            <pc:sldMk cId="2758498202" sldId="384"/>
            <ac:spMk id="9" creationId="{83EA4D35-E82A-48E4-8527-51BA0F072AFD}"/>
          </ac:spMkLst>
        </pc:spChg>
        <pc:spChg chg="add del mod">
          <ac:chgData name="Kull Matthias" userId="31480323-55c5-487a-bf34-27ddb23ae9ff" providerId="ADAL" clId="{79F38F86-6B94-4CA4-9FFC-EB8701C8591F}" dt="2024-09-23T06:30:11.063" v="4216" actId="478"/>
          <ac:spMkLst>
            <pc:docMk/>
            <pc:sldMk cId="2758498202" sldId="384"/>
            <ac:spMk id="14" creationId="{361A9D41-E21B-1771-0F32-A119F7DE8454}"/>
          </ac:spMkLst>
        </pc:spChg>
        <pc:spChg chg="del mod">
          <ac:chgData name="Kull Matthias" userId="31480323-55c5-487a-bf34-27ddb23ae9ff" providerId="ADAL" clId="{79F38F86-6B94-4CA4-9FFC-EB8701C8591F}" dt="2024-08-26T07:29:52.302" v="205" actId="478"/>
          <ac:spMkLst>
            <pc:docMk/>
            <pc:sldMk cId="2758498202" sldId="384"/>
            <ac:spMk id="14" creationId="{366ABBB4-25ED-4032-9864-D185C0B464E1}"/>
          </ac:spMkLst>
        </pc:spChg>
        <pc:picChg chg="del">
          <ac:chgData name="Kull Matthias" userId="31480323-55c5-487a-bf34-27ddb23ae9ff" providerId="ADAL" clId="{79F38F86-6B94-4CA4-9FFC-EB8701C8591F}" dt="2024-09-23T06:03:37.262" v="4143" actId="478"/>
          <ac:picMkLst>
            <pc:docMk/>
            <pc:sldMk cId="2758498202" sldId="384"/>
            <ac:picMk id="5" creationId="{C013E4D0-0A32-4988-9D30-45406F204882}"/>
          </ac:picMkLst>
        </pc:picChg>
        <pc:picChg chg="del mod">
          <ac:chgData name="Kull Matthias" userId="31480323-55c5-487a-bf34-27ddb23ae9ff" providerId="ADAL" clId="{79F38F86-6B94-4CA4-9FFC-EB8701C8591F}" dt="2024-09-23T06:03:39.649" v="4145" actId="478"/>
          <ac:picMkLst>
            <pc:docMk/>
            <pc:sldMk cId="2758498202" sldId="384"/>
            <ac:picMk id="10" creationId="{E1EB17AA-5117-6512-F097-5E0B2E9CB2F2}"/>
          </ac:picMkLst>
        </pc:picChg>
        <pc:picChg chg="add mod">
          <ac:chgData name="Kull Matthias" userId="31480323-55c5-487a-bf34-27ddb23ae9ff" providerId="ADAL" clId="{79F38F86-6B94-4CA4-9FFC-EB8701C8591F}" dt="2024-09-23T06:04:52.346" v="4156" actId="1076"/>
          <ac:picMkLst>
            <pc:docMk/>
            <pc:sldMk cId="2758498202" sldId="384"/>
            <ac:picMk id="11" creationId="{780F9664-611D-F15B-EE3D-696DBCD4543D}"/>
          </ac:picMkLst>
        </pc:picChg>
        <pc:picChg chg="del">
          <ac:chgData name="Kull Matthias" userId="31480323-55c5-487a-bf34-27ddb23ae9ff" providerId="ADAL" clId="{79F38F86-6B94-4CA4-9FFC-EB8701C8591F}" dt="2024-08-26T07:29:55.596" v="207" actId="478"/>
          <ac:picMkLst>
            <pc:docMk/>
            <pc:sldMk cId="2758498202" sldId="384"/>
            <ac:picMk id="12" creationId="{ECE13577-A254-42BA-AED0-8A3EE3F7A8FB}"/>
          </ac:picMkLst>
        </pc:picChg>
        <pc:picChg chg="del">
          <ac:chgData name="Kull Matthias" userId="31480323-55c5-487a-bf34-27ddb23ae9ff" providerId="ADAL" clId="{79F38F86-6B94-4CA4-9FFC-EB8701C8591F}" dt="2024-08-26T07:29:53.797" v="206" actId="478"/>
          <ac:picMkLst>
            <pc:docMk/>
            <pc:sldMk cId="2758498202" sldId="384"/>
            <ac:picMk id="13" creationId="{59DB2276-C431-481B-8B45-EB626743BB5F}"/>
          </ac:picMkLst>
        </pc:picChg>
        <pc:picChg chg="del">
          <ac:chgData name="Kull Matthias" userId="31480323-55c5-487a-bf34-27ddb23ae9ff" providerId="ADAL" clId="{79F38F86-6B94-4CA4-9FFC-EB8701C8591F}" dt="2024-09-23T06:03:47.776" v="4150" actId="478"/>
          <ac:picMkLst>
            <pc:docMk/>
            <pc:sldMk cId="2758498202" sldId="384"/>
            <ac:picMk id="16" creationId="{289B1B24-2898-4C3E-95DB-E9E25AC2D112}"/>
          </ac:picMkLst>
        </pc:picChg>
        <pc:cxnChg chg="add mod">
          <ac:chgData name="Kull Matthias" userId="31480323-55c5-487a-bf34-27ddb23ae9ff" providerId="ADAL" clId="{79F38F86-6B94-4CA4-9FFC-EB8701C8591F}" dt="2024-09-23T06:30:41.872" v="4220" actId="14100"/>
          <ac:cxnSpMkLst>
            <pc:docMk/>
            <pc:sldMk cId="2758498202" sldId="384"/>
            <ac:cxnSpMk id="13" creationId="{5580D9CC-8F15-E691-8B53-7E029510A71B}"/>
          </ac:cxnSpMkLst>
        </pc:cxnChg>
        <pc:cxnChg chg="del">
          <ac:chgData name="Kull Matthias" userId="31480323-55c5-487a-bf34-27ddb23ae9ff" providerId="ADAL" clId="{79F38F86-6B94-4CA4-9FFC-EB8701C8591F}" dt="2024-09-23T06:03:46.849" v="4149" actId="478"/>
          <ac:cxnSpMkLst>
            <pc:docMk/>
            <pc:sldMk cId="2758498202" sldId="384"/>
            <ac:cxnSpMk id="17" creationId="{DF830644-77CC-4FAA-B8EE-4256DE96250B}"/>
          </ac:cxnSpMkLst>
        </pc:cxnChg>
      </pc:sldChg>
      <pc:sldChg chg="addSp delSp modSp mod">
        <pc:chgData name="Kull Matthias" userId="31480323-55c5-487a-bf34-27ddb23ae9ff" providerId="ADAL" clId="{79F38F86-6B94-4CA4-9FFC-EB8701C8591F}" dt="2024-08-26T08:42:43.027" v="632" actId="14100"/>
        <pc:sldMkLst>
          <pc:docMk/>
          <pc:sldMk cId="2396032570" sldId="391"/>
        </pc:sldMkLst>
        <pc:spChg chg="mod">
          <ac:chgData name="Kull Matthias" userId="31480323-55c5-487a-bf34-27ddb23ae9ff" providerId="ADAL" clId="{79F38F86-6B94-4CA4-9FFC-EB8701C8591F}" dt="2024-08-26T08:42:16.887" v="630" actId="1076"/>
          <ac:spMkLst>
            <pc:docMk/>
            <pc:sldMk cId="2396032570" sldId="391"/>
            <ac:spMk id="3" creationId="{7A3FF2D0-CE5F-4A76-B8BE-E4CE10B56961}"/>
          </ac:spMkLst>
        </pc:spChg>
        <pc:spChg chg="del">
          <ac:chgData name="Kull Matthias" userId="31480323-55c5-487a-bf34-27ddb23ae9ff" providerId="ADAL" clId="{79F38F86-6B94-4CA4-9FFC-EB8701C8591F}" dt="2024-08-26T08:40:01.806" v="622" actId="478"/>
          <ac:spMkLst>
            <pc:docMk/>
            <pc:sldMk cId="2396032570" sldId="391"/>
            <ac:spMk id="23" creationId="{27B0FA8E-A3D5-44A6-8774-C19E8EB38C79}"/>
          </ac:spMkLst>
        </pc:spChg>
        <pc:spChg chg="del">
          <ac:chgData name="Kull Matthias" userId="31480323-55c5-487a-bf34-27ddb23ae9ff" providerId="ADAL" clId="{79F38F86-6B94-4CA4-9FFC-EB8701C8591F}" dt="2024-08-26T08:40:03.622" v="623" actId="478"/>
          <ac:spMkLst>
            <pc:docMk/>
            <pc:sldMk cId="2396032570" sldId="391"/>
            <ac:spMk id="24" creationId="{3ECEE670-8EE0-4FB6-B52F-5E0862E307AF}"/>
          </ac:spMkLst>
        </pc:spChg>
        <pc:spChg chg="add del mod">
          <ac:chgData name="Kull Matthias" userId="31480323-55c5-487a-bf34-27ddb23ae9ff" providerId="ADAL" clId="{79F38F86-6B94-4CA4-9FFC-EB8701C8591F}" dt="2024-08-26T08:40:41.710" v="627" actId="478"/>
          <ac:spMkLst>
            <pc:docMk/>
            <pc:sldMk cId="2396032570" sldId="391"/>
            <ac:spMk id="25" creationId="{7EF86353-EB2A-4AF3-8DE1-20F753431731}"/>
          </ac:spMkLst>
        </pc:spChg>
        <pc:spChg chg="del mod">
          <ac:chgData name="Kull Matthias" userId="31480323-55c5-487a-bf34-27ddb23ae9ff" providerId="ADAL" clId="{79F38F86-6B94-4CA4-9FFC-EB8701C8591F}" dt="2024-08-26T08:39:45.870" v="609" actId="478"/>
          <ac:spMkLst>
            <pc:docMk/>
            <pc:sldMk cId="2396032570" sldId="391"/>
            <ac:spMk id="26" creationId="{0978A5B5-1203-4B82-873A-91E5F92F10DC}"/>
          </ac:spMkLst>
        </pc:spChg>
        <pc:spChg chg="del">
          <ac:chgData name="Kull Matthias" userId="31480323-55c5-487a-bf34-27ddb23ae9ff" providerId="ADAL" clId="{79F38F86-6B94-4CA4-9FFC-EB8701C8591F}" dt="2024-08-26T08:39:44.662" v="607" actId="478"/>
          <ac:spMkLst>
            <pc:docMk/>
            <pc:sldMk cId="2396032570" sldId="391"/>
            <ac:spMk id="27" creationId="{C8B6A7B8-1D50-45E3-B050-6CF91594A886}"/>
          </ac:spMkLst>
        </pc:spChg>
        <pc:spChg chg="del">
          <ac:chgData name="Kull Matthias" userId="31480323-55c5-487a-bf34-27ddb23ae9ff" providerId="ADAL" clId="{79F38F86-6B94-4CA4-9FFC-EB8701C8591F}" dt="2024-08-26T08:39:48.623" v="611" actId="478"/>
          <ac:spMkLst>
            <pc:docMk/>
            <pc:sldMk cId="2396032570" sldId="391"/>
            <ac:spMk id="28" creationId="{B365A15A-608D-41EB-BD81-4699D6053B4D}"/>
          </ac:spMkLst>
        </pc:spChg>
        <pc:spChg chg="del">
          <ac:chgData name="Kull Matthias" userId="31480323-55c5-487a-bf34-27ddb23ae9ff" providerId="ADAL" clId="{79F38F86-6B94-4CA4-9FFC-EB8701C8591F}" dt="2024-08-26T08:39:51.814" v="612" actId="478"/>
          <ac:spMkLst>
            <pc:docMk/>
            <pc:sldMk cId="2396032570" sldId="391"/>
            <ac:spMk id="29" creationId="{4F8437D5-A435-4B0F-AF2B-4B779A99C14B}"/>
          </ac:spMkLst>
        </pc:spChg>
        <pc:spChg chg="del mod">
          <ac:chgData name="Kull Matthias" userId="31480323-55c5-487a-bf34-27ddb23ae9ff" providerId="ADAL" clId="{79F38F86-6B94-4CA4-9FFC-EB8701C8591F}" dt="2024-08-26T08:39:55.472" v="616" actId="478"/>
          <ac:spMkLst>
            <pc:docMk/>
            <pc:sldMk cId="2396032570" sldId="391"/>
            <ac:spMk id="30" creationId="{F3AE7CE0-0DEE-4F62-9C91-2C1BD456D432}"/>
          </ac:spMkLst>
        </pc:spChg>
        <pc:spChg chg="del mod">
          <ac:chgData name="Kull Matthias" userId="31480323-55c5-487a-bf34-27ddb23ae9ff" providerId="ADAL" clId="{79F38F86-6B94-4CA4-9FFC-EB8701C8591F}" dt="2024-08-26T08:39:57.470" v="618" actId="478"/>
          <ac:spMkLst>
            <pc:docMk/>
            <pc:sldMk cId="2396032570" sldId="391"/>
            <ac:spMk id="31" creationId="{1BD27BEA-BB11-4190-9C1D-52496457FDCD}"/>
          </ac:spMkLst>
        </pc:spChg>
        <pc:spChg chg="del mod">
          <ac:chgData name="Kull Matthias" userId="31480323-55c5-487a-bf34-27ddb23ae9ff" providerId="ADAL" clId="{79F38F86-6B94-4CA4-9FFC-EB8701C8591F}" dt="2024-08-26T08:40:00.810" v="621" actId="478"/>
          <ac:spMkLst>
            <pc:docMk/>
            <pc:sldMk cId="2396032570" sldId="391"/>
            <ac:spMk id="33" creationId="{927E3AD3-3775-49BD-8631-CC527FE5990F}"/>
          </ac:spMkLst>
        </pc:spChg>
        <pc:picChg chg="add mod">
          <ac:chgData name="Kull Matthias" userId="31480323-55c5-487a-bf34-27ddb23ae9ff" providerId="ADAL" clId="{79F38F86-6B94-4CA4-9FFC-EB8701C8591F}" dt="2024-08-26T08:42:43.027" v="632" actId="14100"/>
          <ac:picMkLst>
            <pc:docMk/>
            <pc:sldMk cId="2396032570" sldId="391"/>
            <ac:picMk id="5" creationId="{6D32A7ED-8DD4-9630-A2F0-D1B5FE28F5EE}"/>
          </ac:picMkLst>
        </pc:picChg>
        <pc:picChg chg="del mod">
          <ac:chgData name="Kull Matthias" userId="31480323-55c5-487a-bf34-27ddb23ae9ff" providerId="ADAL" clId="{79F38F86-6B94-4CA4-9FFC-EB8701C8591F}" dt="2024-08-26T08:39:33.214" v="606" actId="478"/>
          <ac:picMkLst>
            <pc:docMk/>
            <pc:sldMk cId="2396032570" sldId="391"/>
            <ac:picMk id="8" creationId="{B13C4E48-3483-442B-915B-44098CF180CC}"/>
          </ac:picMkLst>
        </pc:picChg>
        <pc:picChg chg="del">
          <ac:chgData name="Kull Matthias" userId="31480323-55c5-487a-bf34-27ddb23ae9ff" providerId="ADAL" clId="{79F38F86-6B94-4CA4-9FFC-EB8701C8591F}" dt="2024-08-26T08:39:30.174" v="605" actId="478"/>
          <ac:picMkLst>
            <pc:docMk/>
            <pc:sldMk cId="2396032570" sldId="391"/>
            <ac:picMk id="1026" creationId="{25C92482-F65F-46F4-8231-45DE5B38D796}"/>
          </ac:picMkLst>
        </pc:picChg>
        <pc:cxnChg chg="del">
          <ac:chgData name="Kull Matthias" userId="31480323-55c5-487a-bf34-27ddb23ae9ff" providerId="ADAL" clId="{79F38F86-6B94-4CA4-9FFC-EB8701C8591F}" dt="2024-08-26T08:39:59.719" v="620" actId="478"/>
          <ac:cxnSpMkLst>
            <pc:docMk/>
            <pc:sldMk cId="2396032570" sldId="391"/>
            <ac:cxnSpMk id="10" creationId="{10F14218-4E0D-4280-91FB-EA5980B277E6}"/>
          </ac:cxnSpMkLst>
        </pc:cxnChg>
        <pc:cxnChg chg="del">
          <ac:chgData name="Kull Matthias" userId="31480323-55c5-487a-bf34-27ddb23ae9ff" providerId="ADAL" clId="{79F38F86-6B94-4CA4-9FFC-EB8701C8591F}" dt="2024-08-26T08:39:47.664" v="610" actId="478"/>
          <ac:cxnSpMkLst>
            <pc:docMk/>
            <pc:sldMk cId="2396032570" sldId="391"/>
            <ac:cxnSpMk id="12" creationId="{BE5B4F30-9742-4CCA-BBE7-46D06BEB82F9}"/>
          </ac:cxnSpMkLst>
        </pc:cxnChg>
        <pc:cxnChg chg="del">
          <ac:chgData name="Kull Matthias" userId="31480323-55c5-487a-bf34-27ddb23ae9ff" providerId="ADAL" clId="{79F38F86-6B94-4CA4-9FFC-EB8701C8591F}" dt="2024-08-26T08:39:53.271" v="613" actId="478"/>
          <ac:cxnSpMkLst>
            <pc:docMk/>
            <pc:sldMk cId="2396032570" sldId="391"/>
            <ac:cxnSpMk id="16" creationId="{B61687BE-0A00-4696-A132-5324F1ABD6EC}"/>
          </ac:cxnSpMkLst>
        </pc:cxnChg>
        <pc:cxnChg chg="del">
          <ac:chgData name="Kull Matthias" userId="31480323-55c5-487a-bf34-27ddb23ae9ff" providerId="ADAL" clId="{79F38F86-6B94-4CA4-9FFC-EB8701C8591F}" dt="2024-08-26T08:39:54.359" v="614" actId="478"/>
          <ac:cxnSpMkLst>
            <pc:docMk/>
            <pc:sldMk cId="2396032570" sldId="391"/>
            <ac:cxnSpMk id="19" creationId="{98B15952-14FB-4C86-90A9-BB71A73E7CC6}"/>
          </ac:cxnSpMkLst>
        </pc:cxnChg>
        <pc:cxnChg chg="del">
          <ac:chgData name="Kull Matthias" userId="31480323-55c5-487a-bf34-27ddb23ae9ff" providerId="ADAL" clId="{79F38F86-6B94-4CA4-9FFC-EB8701C8591F}" dt="2024-08-26T08:39:58.758" v="619" actId="478"/>
          <ac:cxnSpMkLst>
            <pc:docMk/>
            <pc:sldMk cId="2396032570" sldId="391"/>
            <ac:cxnSpMk id="34" creationId="{A03E5B1A-0B76-415D-A7D3-1AE329148253}"/>
          </ac:cxnSpMkLst>
        </pc:cxnChg>
      </pc:sldChg>
      <pc:sldChg chg="addSp delSp modSp mod modNotesTx">
        <pc:chgData name="Kull Matthias" userId="31480323-55c5-487a-bf34-27ddb23ae9ff" providerId="ADAL" clId="{79F38F86-6B94-4CA4-9FFC-EB8701C8591F}" dt="2024-08-26T08:52:06.147" v="682" actId="20577"/>
        <pc:sldMkLst>
          <pc:docMk/>
          <pc:sldMk cId="3065754895" sldId="393"/>
        </pc:sldMkLst>
        <pc:spChg chg="mod">
          <ac:chgData name="Kull Matthias" userId="31480323-55c5-487a-bf34-27ddb23ae9ff" providerId="ADAL" clId="{79F38F86-6B94-4CA4-9FFC-EB8701C8591F}" dt="2024-08-26T07:28:32.258" v="191" actId="1076"/>
          <ac:spMkLst>
            <pc:docMk/>
            <pc:sldMk cId="3065754895" sldId="393"/>
            <ac:spMk id="3" creationId="{7A3FF2D0-CE5F-4A76-B8BE-E4CE10B56961}"/>
          </ac:spMkLst>
        </pc:spChg>
        <pc:spChg chg="add mod">
          <ac:chgData name="Kull Matthias" userId="31480323-55c5-487a-bf34-27ddb23ae9ff" providerId="ADAL" clId="{79F38F86-6B94-4CA4-9FFC-EB8701C8591F}" dt="2024-08-26T08:50:51.290" v="657" actId="207"/>
          <ac:spMkLst>
            <pc:docMk/>
            <pc:sldMk cId="3065754895" sldId="393"/>
            <ac:spMk id="9" creationId="{CFDD7018-5FE1-FF90-DA2A-ED041C1DF42A}"/>
          </ac:spMkLst>
        </pc:spChg>
        <pc:picChg chg="add mod">
          <ac:chgData name="Kull Matthias" userId="31480323-55c5-487a-bf34-27ddb23ae9ff" providerId="ADAL" clId="{79F38F86-6B94-4CA4-9FFC-EB8701C8591F}" dt="2024-08-26T08:50:19.044" v="655" actId="1076"/>
          <ac:picMkLst>
            <pc:docMk/>
            <pc:sldMk cId="3065754895" sldId="393"/>
            <ac:picMk id="5" creationId="{05CC6C7F-D142-46DB-DD01-441E6C515F1C}"/>
          </ac:picMkLst>
        </pc:picChg>
        <pc:picChg chg="del">
          <ac:chgData name="Kull Matthias" userId="31480323-55c5-487a-bf34-27ddb23ae9ff" providerId="ADAL" clId="{79F38F86-6B94-4CA4-9FFC-EB8701C8591F}" dt="2024-08-26T07:28:18.758" v="187" actId="478"/>
          <ac:picMkLst>
            <pc:docMk/>
            <pc:sldMk cId="3065754895" sldId="393"/>
            <ac:picMk id="8" creationId="{C19FC1FD-B51B-607A-A2BC-1EC794368B9D}"/>
          </ac:picMkLst>
        </pc:picChg>
      </pc:sldChg>
      <pc:sldChg chg="setBg modNotesTx">
        <pc:chgData name="Kull Matthias" userId="31480323-55c5-487a-bf34-27ddb23ae9ff" providerId="ADAL" clId="{79F38F86-6B94-4CA4-9FFC-EB8701C8591F}" dt="2024-08-26T08:52:17.663" v="683" actId="6549"/>
        <pc:sldMkLst>
          <pc:docMk/>
          <pc:sldMk cId="1762255264" sldId="394"/>
        </pc:sldMkLst>
      </pc:sldChg>
      <pc:sldChg chg="addSp delSp modSp mod">
        <pc:chgData name="Kull Matthias" userId="31480323-55c5-487a-bf34-27ddb23ae9ff" providerId="ADAL" clId="{79F38F86-6B94-4CA4-9FFC-EB8701C8591F}" dt="2024-08-26T12:08:04.161" v="4035" actId="207"/>
        <pc:sldMkLst>
          <pc:docMk/>
          <pc:sldMk cId="2253943590" sldId="395"/>
        </pc:sldMkLst>
        <pc:spChg chg="mod">
          <ac:chgData name="Kull Matthias" userId="31480323-55c5-487a-bf34-27ddb23ae9ff" providerId="ADAL" clId="{79F38F86-6B94-4CA4-9FFC-EB8701C8591F}" dt="2024-08-26T08:16:52.738" v="276" actId="1076"/>
          <ac:spMkLst>
            <pc:docMk/>
            <pc:sldMk cId="2253943590" sldId="395"/>
            <ac:spMk id="3" creationId="{7A3FF2D0-CE5F-4A76-B8BE-E4CE10B56961}"/>
          </ac:spMkLst>
        </pc:spChg>
        <pc:spChg chg="add mod">
          <ac:chgData name="Kull Matthias" userId="31480323-55c5-487a-bf34-27ddb23ae9ff" providerId="ADAL" clId="{79F38F86-6B94-4CA4-9FFC-EB8701C8591F}" dt="2024-08-26T12:08:04.161" v="4035" actId="207"/>
          <ac:spMkLst>
            <pc:docMk/>
            <pc:sldMk cId="2253943590" sldId="395"/>
            <ac:spMk id="9" creationId="{16EE0008-0824-B7DE-F5D2-F35032E099C2}"/>
          </ac:spMkLst>
        </pc:spChg>
        <pc:spChg chg="del mod">
          <ac:chgData name="Kull Matthias" userId="31480323-55c5-487a-bf34-27ddb23ae9ff" providerId="ADAL" clId="{79F38F86-6B94-4CA4-9FFC-EB8701C8591F}" dt="2024-08-26T08:18:04.953" v="286" actId="478"/>
          <ac:spMkLst>
            <pc:docMk/>
            <pc:sldMk cId="2253943590" sldId="395"/>
            <ac:spMk id="11" creationId="{5A13FD80-80F1-4D62-A0B5-8570FA1AA6EA}"/>
          </ac:spMkLst>
        </pc:spChg>
        <pc:picChg chg="del">
          <ac:chgData name="Kull Matthias" userId="31480323-55c5-487a-bf34-27ddb23ae9ff" providerId="ADAL" clId="{79F38F86-6B94-4CA4-9FFC-EB8701C8591F}" dt="2024-08-26T08:16:01.849" v="272" actId="478"/>
          <ac:picMkLst>
            <pc:docMk/>
            <pc:sldMk cId="2253943590" sldId="395"/>
            <ac:picMk id="5" creationId="{93BFB472-47E3-4203-AA13-BF0B321CA0EE}"/>
          </ac:picMkLst>
        </pc:picChg>
        <pc:picChg chg="add mod">
          <ac:chgData name="Kull Matthias" userId="31480323-55c5-487a-bf34-27ddb23ae9ff" providerId="ADAL" clId="{79F38F86-6B94-4CA4-9FFC-EB8701C8591F}" dt="2024-08-26T08:17:03.526" v="278" actId="14100"/>
          <ac:picMkLst>
            <pc:docMk/>
            <pc:sldMk cId="2253943590" sldId="395"/>
            <ac:picMk id="8" creationId="{C54253D0-596A-9802-848A-A5848E34A6B6}"/>
          </ac:picMkLst>
        </pc:picChg>
        <pc:picChg chg="del">
          <ac:chgData name="Kull Matthias" userId="31480323-55c5-487a-bf34-27ddb23ae9ff" providerId="ADAL" clId="{79F38F86-6B94-4CA4-9FFC-EB8701C8591F}" dt="2024-08-26T08:16:00.875" v="271" actId="478"/>
          <ac:picMkLst>
            <pc:docMk/>
            <pc:sldMk cId="2253943590" sldId="395"/>
            <ac:picMk id="10" creationId="{1B38BA27-5A8F-4452-AFD9-114D05BB9370}"/>
          </ac:picMkLst>
        </pc:picChg>
      </pc:sldChg>
      <pc:sldChg chg="setBg modNotesTx">
        <pc:chgData name="Kull Matthias" userId="31480323-55c5-487a-bf34-27ddb23ae9ff" providerId="ADAL" clId="{79F38F86-6B94-4CA4-9FFC-EB8701C8591F}" dt="2024-08-26T08:52:59.125" v="684" actId="6549"/>
        <pc:sldMkLst>
          <pc:docMk/>
          <pc:sldMk cId="4249105022" sldId="396"/>
        </pc:sldMkLst>
      </pc:sldChg>
      <pc:sldChg chg="del">
        <pc:chgData name="Kull Matthias" userId="31480323-55c5-487a-bf34-27ddb23ae9ff" providerId="ADAL" clId="{79F38F86-6B94-4CA4-9FFC-EB8701C8591F}" dt="2024-08-26T07:26:42.825" v="186" actId="47"/>
        <pc:sldMkLst>
          <pc:docMk/>
          <pc:sldMk cId="4250046117" sldId="449"/>
        </pc:sldMkLst>
      </pc:sldChg>
      <pc:sldChg chg="del">
        <pc:chgData name="Kull Matthias" userId="31480323-55c5-487a-bf34-27ddb23ae9ff" providerId="ADAL" clId="{79F38F86-6B94-4CA4-9FFC-EB8701C8591F}" dt="2024-08-26T07:26:34.451" v="185" actId="47"/>
        <pc:sldMkLst>
          <pc:docMk/>
          <pc:sldMk cId="2223614881" sldId="450"/>
        </pc:sldMkLst>
      </pc:sldChg>
      <pc:sldChg chg="addSp delSp modSp mod modNotesTx">
        <pc:chgData name="Kull Matthias" userId="31480323-55c5-487a-bf34-27ddb23ae9ff" providerId="ADAL" clId="{79F38F86-6B94-4CA4-9FFC-EB8701C8591F}" dt="2024-08-26T12:11:22.451" v="4054" actId="20577"/>
        <pc:sldMkLst>
          <pc:docMk/>
          <pc:sldMk cId="139992589" sldId="2134805129"/>
        </pc:sldMkLst>
        <pc:spChg chg="mod">
          <ac:chgData name="Kull Matthias" userId="31480323-55c5-487a-bf34-27ddb23ae9ff" providerId="ADAL" clId="{79F38F86-6B94-4CA4-9FFC-EB8701C8591F}" dt="2024-08-26T09:06:04.542" v="1644" actId="20577"/>
          <ac:spMkLst>
            <pc:docMk/>
            <pc:sldMk cId="139992589" sldId="2134805129"/>
            <ac:spMk id="3" creationId="{7A3FF2D0-CE5F-4A76-B8BE-E4CE10B56961}"/>
          </ac:spMkLst>
        </pc:spChg>
        <pc:picChg chg="del">
          <ac:chgData name="Kull Matthias" userId="31480323-55c5-487a-bf34-27ddb23ae9ff" providerId="ADAL" clId="{79F38F86-6B94-4CA4-9FFC-EB8701C8591F}" dt="2024-08-23T06:07:24.571" v="21" actId="478"/>
          <ac:picMkLst>
            <pc:docMk/>
            <pc:sldMk cId="139992589" sldId="2134805129"/>
            <ac:picMk id="5" creationId="{6CC1F05F-2A37-C144-2658-4BF6A56CFFAE}"/>
          </ac:picMkLst>
        </pc:picChg>
        <pc:picChg chg="add mod">
          <ac:chgData name="Kull Matthias" userId="31480323-55c5-487a-bf34-27ddb23ae9ff" providerId="ADAL" clId="{79F38F86-6B94-4CA4-9FFC-EB8701C8591F}" dt="2024-08-23T06:07:34.072" v="24" actId="1076"/>
          <ac:picMkLst>
            <pc:docMk/>
            <pc:sldMk cId="139992589" sldId="2134805129"/>
            <ac:picMk id="8" creationId="{FEA9B0D0-00C8-4C42-A4F5-EFDA0D8E0D22}"/>
          </ac:picMkLst>
        </pc:picChg>
      </pc:sldChg>
      <pc:sldChg chg="addSp delSp modSp mod modNotesTx">
        <pc:chgData name="Kull Matthias" userId="31480323-55c5-487a-bf34-27ddb23ae9ff" providerId="ADAL" clId="{79F38F86-6B94-4CA4-9FFC-EB8701C8591F}" dt="2024-08-26T08:54:22.637" v="695" actId="6549"/>
        <pc:sldMkLst>
          <pc:docMk/>
          <pc:sldMk cId="2632069277" sldId="2134805140"/>
        </pc:sldMkLst>
        <pc:picChg chg="add mod">
          <ac:chgData name="Kull Matthias" userId="31480323-55c5-487a-bf34-27ddb23ae9ff" providerId="ADAL" clId="{79F38F86-6B94-4CA4-9FFC-EB8701C8591F}" dt="2024-08-23T06:04:13.138" v="15" actId="1076"/>
          <ac:picMkLst>
            <pc:docMk/>
            <pc:sldMk cId="2632069277" sldId="2134805140"/>
            <ac:picMk id="5" creationId="{EFE193BB-A4DE-208E-6CBA-8A174FF0D8EF}"/>
          </ac:picMkLst>
        </pc:picChg>
        <pc:picChg chg="del">
          <ac:chgData name="Kull Matthias" userId="31480323-55c5-487a-bf34-27ddb23ae9ff" providerId="ADAL" clId="{79F38F86-6B94-4CA4-9FFC-EB8701C8591F}" dt="2024-08-23T06:03:57.903" v="12" actId="478"/>
          <ac:picMkLst>
            <pc:docMk/>
            <pc:sldMk cId="2632069277" sldId="2134805140"/>
            <ac:picMk id="15" creationId="{A0426EC0-46CC-6D52-7544-78913C884CCF}"/>
          </ac:picMkLst>
        </pc:picChg>
      </pc:sldChg>
      <pc:sldChg chg="del">
        <pc:chgData name="Kull Matthias" userId="31480323-55c5-487a-bf34-27ddb23ae9ff" providerId="ADAL" clId="{79F38F86-6B94-4CA4-9FFC-EB8701C8591F}" dt="2024-08-23T06:09:26.264" v="29" actId="47"/>
        <pc:sldMkLst>
          <pc:docMk/>
          <pc:sldMk cId="648439520" sldId="2134805142"/>
        </pc:sldMkLst>
      </pc:sldChg>
      <pc:sldChg chg="addSp delSp modSp add del mod ord modNotesTx">
        <pc:chgData name="Kull Matthias" userId="31480323-55c5-487a-bf34-27ddb23ae9ff" providerId="ADAL" clId="{79F38F86-6B94-4CA4-9FFC-EB8701C8591F}" dt="2024-08-26T12:10:50.614" v="4053" actId="20577"/>
        <pc:sldMkLst>
          <pc:docMk/>
          <pc:sldMk cId="365782287" sldId="2134805143"/>
        </pc:sldMkLst>
        <pc:picChg chg="add mod">
          <ac:chgData name="Kull Matthias" userId="31480323-55c5-487a-bf34-27ddb23ae9ff" providerId="ADAL" clId="{79F38F86-6B94-4CA4-9FFC-EB8701C8591F}" dt="2024-08-23T06:10:19.660" v="35" actId="1076"/>
          <ac:picMkLst>
            <pc:docMk/>
            <pc:sldMk cId="365782287" sldId="2134805143"/>
            <ac:picMk id="5" creationId="{BE1F815B-6F34-C84C-B650-4C919BD571E1}"/>
          </ac:picMkLst>
        </pc:picChg>
        <pc:picChg chg="del">
          <ac:chgData name="Kull Matthias" userId="31480323-55c5-487a-bf34-27ddb23ae9ff" providerId="ADAL" clId="{79F38F86-6B94-4CA4-9FFC-EB8701C8591F}" dt="2024-08-23T06:10:11.863" v="32" actId="478"/>
          <ac:picMkLst>
            <pc:docMk/>
            <pc:sldMk cId="365782287" sldId="2134805143"/>
            <ac:picMk id="9" creationId="{0D66D735-3921-405D-8125-98A7962AB2A6}"/>
          </ac:picMkLst>
        </pc:picChg>
      </pc:sldChg>
      <pc:sldChg chg="addSp delSp modSp mod ord modNotesTx">
        <pc:chgData name="Kull Matthias" userId="31480323-55c5-487a-bf34-27ddb23ae9ff" providerId="ADAL" clId="{79F38F86-6B94-4CA4-9FFC-EB8701C8591F}" dt="2024-08-26T12:11:40.535" v="4056" actId="20577"/>
        <pc:sldMkLst>
          <pc:docMk/>
          <pc:sldMk cId="3678811249" sldId="2134805150"/>
        </pc:sldMkLst>
        <pc:picChg chg="add mod">
          <ac:chgData name="Kull Matthias" userId="31480323-55c5-487a-bf34-27ddb23ae9ff" providerId="ADAL" clId="{79F38F86-6B94-4CA4-9FFC-EB8701C8591F}" dt="2024-08-23T06:19:17.679" v="40" actId="14100"/>
          <ac:picMkLst>
            <pc:docMk/>
            <pc:sldMk cId="3678811249" sldId="2134805150"/>
            <ac:picMk id="5" creationId="{D3A7413D-7B16-C6A4-7BC6-A17C9326671F}"/>
          </ac:picMkLst>
        </pc:picChg>
        <pc:picChg chg="del">
          <ac:chgData name="Kull Matthias" userId="31480323-55c5-487a-bf34-27ddb23ae9ff" providerId="ADAL" clId="{79F38F86-6B94-4CA4-9FFC-EB8701C8591F}" dt="2024-08-23T06:19:04.005" v="36" actId="478"/>
          <ac:picMkLst>
            <pc:docMk/>
            <pc:sldMk cId="3678811249" sldId="2134805150"/>
            <ac:picMk id="9" creationId="{A1275424-912B-4127-ABDD-52B732538AED}"/>
          </ac:picMkLst>
        </pc:picChg>
      </pc:sldChg>
      <pc:sldChg chg="addSp delSp modSp mod ord">
        <pc:chgData name="Kull Matthias" userId="31480323-55c5-487a-bf34-27ddb23ae9ff" providerId="ADAL" clId="{79F38F86-6B94-4CA4-9FFC-EB8701C8591F}" dt="2024-08-26T09:06:16.993" v="1656" actId="5793"/>
        <pc:sldMkLst>
          <pc:docMk/>
          <pc:sldMk cId="3900323733" sldId="2134805151"/>
        </pc:sldMkLst>
        <pc:spChg chg="mod">
          <ac:chgData name="Kull Matthias" userId="31480323-55c5-487a-bf34-27ddb23ae9ff" providerId="ADAL" clId="{79F38F86-6B94-4CA4-9FFC-EB8701C8591F}" dt="2024-08-26T09:06:16.993" v="1656" actId="5793"/>
          <ac:spMkLst>
            <pc:docMk/>
            <pc:sldMk cId="3900323733" sldId="2134805151"/>
            <ac:spMk id="3" creationId="{7A3FF2D0-CE5F-4A76-B8BE-E4CE10B56961}"/>
          </ac:spMkLst>
        </pc:spChg>
        <pc:picChg chg="add mod">
          <ac:chgData name="Kull Matthias" userId="31480323-55c5-487a-bf34-27ddb23ae9ff" providerId="ADAL" clId="{79F38F86-6B94-4CA4-9FFC-EB8701C8591F}" dt="2024-08-23T06:20:10.949" v="45" actId="14100"/>
          <ac:picMkLst>
            <pc:docMk/>
            <pc:sldMk cId="3900323733" sldId="2134805151"/>
            <ac:picMk id="5" creationId="{79FAAA00-B756-334A-6199-C641BB66C311}"/>
          </ac:picMkLst>
        </pc:picChg>
        <pc:picChg chg="del">
          <ac:chgData name="Kull Matthias" userId="31480323-55c5-487a-bf34-27ddb23ae9ff" providerId="ADAL" clId="{79F38F86-6B94-4CA4-9FFC-EB8701C8591F}" dt="2024-08-23T06:20:00.150" v="41" actId="478"/>
          <ac:picMkLst>
            <pc:docMk/>
            <pc:sldMk cId="3900323733" sldId="2134805151"/>
            <ac:picMk id="9" creationId="{369E5BDD-BA2D-4456-9375-8075346A2004}"/>
          </ac:picMkLst>
        </pc:picChg>
      </pc:sldChg>
      <pc:sldChg chg="modSp mod">
        <pc:chgData name="Kull Matthias" userId="31480323-55c5-487a-bf34-27ddb23ae9ff" providerId="ADAL" clId="{79F38F86-6B94-4CA4-9FFC-EB8701C8591F}" dt="2024-08-26T11:46:22.802" v="3993" actId="115"/>
        <pc:sldMkLst>
          <pc:docMk/>
          <pc:sldMk cId="2019035468" sldId="2134805158"/>
        </pc:sldMkLst>
        <pc:spChg chg="mod">
          <ac:chgData name="Kull Matthias" userId="31480323-55c5-487a-bf34-27ddb23ae9ff" providerId="ADAL" clId="{79F38F86-6B94-4CA4-9FFC-EB8701C8591F}" dt="2024-08-26T11:46:22.802" v="3993" actId="115"/>
          <ac:spMkLst>
            <pc:docMk/>
            <pc:sldMk cId="2019035468" sldId="2134805158"/>
            <ac:spMk id="5" creationId="{A7E33D8A-4B70-4774-85A5-90FA30ACCF52}"/>
          </ac:spMkLst>
        </pc:spChg>
      </pc:sldChg>
      <pc:sldChg chg="del">
        <pc:chgData name="Kull Matthias" userId="31480323-55c5-487a-bf34-27ddb23ae9ff" providerId="ADAL" clId="{79F38F86-6B94-4CA4-9FFC-EB8701C8591F}" dt="2024-08-26T07:26:28.601" v="184" actId="47"/>
        <pc:sldMkLst>
          <pc:docMk/>
          <pc:sldMk cId="4063806345" sldId="2134805166"/>
        </pc:sldMkLst>
      </pc:sldChg>
      <pc:sldChg chg="addSp delSp modSp mod ord">
        <pc:chgData name="Kull Matthias" userId="31480323-55c5-487a-bf34-27ddb23ae9ff" providerId="ADAL" clId="{79F38F86-6B94-4CA4-9FFC-EB8701C8591F}" dt="2024-08-26T09:06:47.572" v="1691" actId="14100"/>
        <pc:sldMkLst>
          <pc:docMk/>
          <pc:sldMk cId="1206748624" sldId="2134805169"/>
        </pc:sldMkLst>
        <pc:spChg chg="mod">
          <ac:chgData name="Kull Matthias" userId="31480323-55c5-487a-bf34-27ddb23ae9ff" providerId="ADAL" clId="{79F38F86-6B94-4CA4-9FFC-EB8701C8591F}" dt="2024-08-26T09:06:34.265" v="1688" actId="5793"/>
          <ac:spMkLst>
            <pc:docMk/>
            <pc:sldMk cId="1206748624" sldId="2134805169"/>
            <ac:spMk id="3" creationId="{7A3FF2D0-CE5F-4A76-B8BE-E4CE10B56961}"/>
          </ac:spMkLst>
        </pc:spChg>
        <pc:picChg chg="add mod">
          <ac:chgData name="Kull Matthias" userId="31480323-55c5-487a-bf34-27ddb23ae9ff" providerId="ADAL" clId="{79F38F86-6B94-4CA4-9FFC-EB8701C8591F}" dt="2024-08-26T09:06:47.572" v="1691" actId="14100"/>
          <ac:picMkLst>
            <pc:docMk/>
            <pc:sldMk cId="1206748624" sldId="2134805169"/>
            <ac:picMk id="5" creationId="{E7C49C59-7AAA-3A84-C51C-3B08980D06CC}"/>
          </ac:picMkLst>
        </pc:picChg>
        <pc:picChg chg="del">
          <ac:chgData name="Kull Matthias" userId="31480323-55c5-487a-bf34-27ddb23ae9ff" providerId="ADAL" clId="{79F38F86-6B94-4CA4-9FFC-EB8701C8591F}" dt="2024-08-23T06:20:48.354" v="46" actId="478"/>
          <ac:picMkLst>
            <pc:docMk/>
            <pc:sldMk cId="1206748624" sldId="2134805169"/>
            <ac:picMk id="9" creationId="{C988F5F0-2957-4E41-A112-828ADD43D087}"/>
          </ac:picMkLst>
        </pc:picChg>
      </pc:sldChg>
      <pc:sldChg chg="del">
        <pc:chgData name="Kull Matthias" userId="31480323-55c5-487a-bf34-27ddb23ae9ff" providerId="ADAL" clId="{79F38F86-6B94-4CA4-9FFC-EB8701C8591F}" dt="2024-08-26T07:31:31.684" v="222" actId="47"/>
        <pc:sldMkLst>
          <pc:docMk/>
          <pc:sldMk cId="2400301318" sldId="2134805287"/>
        </pc:sldMkLst>
      </pc:sldChg>
      <pc:sldChg chg="del">
        <pc:chgData name="Kull Matthias" userId="31480323-55c5-487a-bf34-27ddb23ae9ff" providerId="ADAL" clId="{79F38F86-6B94-4CA4-9FFC-EB8701C8591F}" dt="2024-08-26T07:52:50.282" v="230" actId="47"/>
        <pc:sldMkLst>
          <pc:docMk/>
          <pc:sldMk cId="783655269" sldId="2134805288"/>
        </pc:sldMkLst>
      </pc:sldChg>
      <pc:sldChg chg="setBg">
        <pc:chgData name="Kull Matthias" userId="31480323-55c5-487a-bf34-27ddb23ae9ff" providerId="ADAL" clId="{79F38F86-6B94-4CA4-9FFC-EB8701C8591F}" dt="2024-08-26T09:21:25.480" v="1912"/>
        <pc:sldMkLst>
          <pc:docMk/>
          <pc:sldMk cId="912002181" sldId="2134805296"/>
        </pc:sldMkLst>
      </pc:sldChg>
      <pc:sldChg chg="del">
        <pc:chgData name="Kull Matthias" userId="31480323-55c5-487a-bf34-27ddb23ae9ff" providerId="ADAL" clId="{79F38F86-6B94-4CA4-9FFC-EB8701C8591F}" dt="2024-08-26T07:31:29.992" v="221" actId="47"/>
        <pc:sldMkLst>
          <pc:docMk/>
          <pc:sldMk cId="3067283988" sldId="2134805297"/>
        </pc:sldMkLst>
      </pc:sldChg>
      <pc:sldChg chg="del">
        <pc:chgData name="Kull Matthias" userId="31480323-55c5-487a-bf34-27ddb23ae9ff" providerId="ADAL" clId="{79F38F86-6B94-4CA4-9FFC-EB8701C8591F}" dt="2024-08-26T07:31:28.685" v="220" actId="47"/>
        <pc:sldMkLst>
          <pc:docMk/>
          <pc:sldMk cId="1588066648" sldId="2134805298"/>
        </pc:sldMkLst>
      </pc:sldChg>
      <pc:sldChg chg="del">
        <pc:chgData name="Kull Matthias" userId="31480323-55c5-487a-bf34-27ddb23ae9ff" providerId="ADAL" clId="{79F38F86-6B94-4CA4-9FFC-EB8701C8591F}" dt="2024-08-26T07:31:27.135" v="219" actId="47"/>
        <pc:sldMkLst>
          <pc:docMk/>
          <pc:sldMk cId="1445765480" sldId="2134805299"/>
        </pc:sldMkLst>
      </pc:sldChg>
      <pc:sldChg chg="del">
        <pc:chgData name="Kull Matthias" userId="31480323-55c5-487a-bf34-27ddb23ae9ff" providerId="ADAL" clId="{79F38F86-6B94-4CA4-9FFC-EB8701C8591F}" dt="2024-08-26T07:31:24.059" v="218" actId="47"/>
        <pc:sldMkLst>
          <pc:docMk/>
          <pc:sldMk cId="778043790" sldId="2134805300"/>
        </pc:sldMkLst>
      </pc:sldChg>
      <pc:sldChg chg="del">
        <pc:chgData name="Kull Matthias" userId="31480323-55c5-487a-bf34-27ddb23ae9ff" providerId="ADAL" clId="{79F38F86-6B94-4CA4-9FFC-EB8701C8591F}" dt="2024-08-26T07:31:40.131" v="223" actId="47"/>
        <pc:sldMkLst>
          <pc:docMk/>
          <pc:sldMk cId="2178006385" sldId="2134805301"/>
        </pc:sldMkLst>
      </pc:sldChg>
      <pc:sldChg chg="del">
        <pc:chgData name="Kull Matthias" userId="31480323-55c5-487a-bf34-27ddb23ae9ff" providerId="ADAL" clId="{79F38F86-6B94-4CA4-9FFC-EB8701C8591F}" dt="2024-08-26T07:31:16.461" v="217" actId="47"/>
        <pc:sldMkLst>
          <pc:docMk/>
          <pc:sldMk cId="3739526595" sldId="2134805302"/>
        </pc:sldMkLst>
      </pc:sldChg>
      <pc:sldChg chg="del">
        <pc:chgData name="Kull Matthias" userId="31480323-55c5-487a-bf34-27ddb23ae9ff" providerId="ADAL" clId="{79F38F86-6B94-4CA4-9FFC-EB8701C8591F}" dt="2024-08-26T07:31:13.725" v="216" actId="47"/>
        <pc:sldMkLst>
          <pc:docMk/>
          <pc:sldMk cId="1006594845" sldId="2134805304"/>
        </pc:sldMkLst>
      </pc:sldChg>
      <pc:sldChg chg="del">
        <pc:chgData name="Kull Matthias" userId="31480323-55c5-487a-bf34-27ddb23ae9ff" providerId="ADAL" clId="{79F38F86-6B94-4CA4-9FFC-EB8701C8591F}" dt="2024-08-26T07:31:12.130" v="215" actId="47"/>
        <pc:sldMkLst>
          <pc:docMk/>
          <pc:sldMk cId="4073071611" sldId="2134805305"/>
        </pc:sldMkLst>
      </pc:sldChg>
      <pc:sldChg chg="del">
        <pc:chgData name="Kull Matthias" userId="31480323-55c5-487a-bf34-27ddb23ae9ff" providerId="ADAL" clId="{79F38F86-6B94-4CA4-9FFC-EB8701C8591F}" dt="2024-08-26T07:31:09.146" v="214" actId="47"/>
        <pc:sldMkLst>
          <pc:docMk/>
          <pc:sldMk cId="3879456554" sldId="2134805309"/>
        </pc:sldMkLst>
      </pc:sldChg>
      <pc:sldChg chg="del">
        <pc:chgData name="Kull Matthias" userId="31480323-55c5-487a-bf34-27ddb23ae9ff" providerId="ADAL" clId="{79F38F86-6B94-4CA4-9FFC-EB8701C8591F}" dt="2024-08-26T07:29:10.777" v="196" actId="47"/>
        <pc:sldMkLst>
          <pc:docMk/>
          <pc:sldMk cId="3768996649" sldId="2134805319"/>
        </pc:sldMkLst>
      </pc:sldChg>
      <pc:sldChg chg="del">
        <pc:chgData name="Kull Matthias" userId="31480323-55c5-487a-bf34-27ddb23ae9ff" providerId="ADAL" clId="{79F38F86-6B94-4CA4-9FFC-EB8701C8591F}" dt="2024-08-26T07:31:01.396" v="213" actId="47"/>
        <pc:sldMkLst>
          <pc:docMk/>
          <pc:sldMk cId="1242037340" sldId="2134805321"/>
        </pc:sldMkLst>
      </pc:sldChg>
      <pc:sldChg chg="del">
        <pc:chgData name="Kull Matthias" userId="31480323-55c5-487a-bf34-27ddb23ae9ff" providerId="ADAL" clId="{79F38F86-6B94-4CA4-9FFC-EB8701C8591F}" dt="2024-08-26T07:30:54.788" v="211" actId="47"/>
        <pc:sldMkLst>
          <pc:docMk/>
          <pc:sldMk cId="2194524350" sldId="2134805322"/>
        </pc:sldMkLst>
      </pc:sldChg>
      <pc:sldChg chg="add del">
        <pc:chgData name="Kull Matthias" userId="31480323-55c5-487a-bf34-27ddb23ae9ff" providerId="ADAL" clId="{79F38F86-6B94-4CA4-9FFC-EB8701C8591F}" dt="2024-08-26T07:30:57.078" v="212" actId="47"/>
        <pc:sldMkLst>
          <pc:docMk/>
          <pc:sldMk cId="3803558345" sldId="2134805323"/>
        </pc:sldMkLst>
      </pc:sldChg>
      <pc:sldChg chg="del">
        <pc:chgData name="Kull Matthias" userId="31480323-55c5-487a-bf34-27ddb23ae9ff" providerId="ADAL" clId="{79F38F86-6B94-4CA4-9FFC-EB8701C8591F}" dt="2024-08-26T07:29:00.033" v="195" actId="47"/>
        <pc:sldMkLst>
          <pc:docMk/>
          <pc:sldMk cId="3764333810" sldId="2134805325"/>
        </pc:sldMkLst>
      </pc:sldChg>
      <pc:sldChg chg="addSp delSp modSp mod">
        <pc:chgData name="Kull Matthias" userId="31480323-55c5-487a-bf34-27ddb23ae9ff" providerId="ADAL" clId="{79F38F86-6B94-4CA4-9FFC-EB8701C8591F}" dt="2024-08-23T06:26:38.433" v="55" actId="14100"/>
        <pc:sldMkLst>
          <pc:docMk/>
          <pc:sldMk cId="4178645312" sldId="2134805326"/>
        </pc:sldMkLst>
        <pc:spChg chg="del">
          <ac:chgData name="Kull Matthias" userId="31480323-55c5-487a-bf34-27ddb23ae9ff" providerId="ADAL" clId="{79F38F86-6B94-4CA4-9FFC-EB8701C8591F}" dt="2024-08-23T06:26:27.360" v="51" actId="478"/>
          <ac:spMkLst>
            <pc:docMk/>
            <pc:sldMk cId="4178645312" sldId="2134805326"/>
            <ac:spMk id="11" creationId="{F8D6F66E-CB62-4DCE-8D6F-B9526A8AF19B}"/>
          </ac:spMkLst>
        </pc:spChg>
        <pc:picChg chg="add mod">
          <ac:chgData name="Kull Matthias" userId="31480323-55c5-487a-bf34-27ddb23ae9ff" providerId="ADAL" clId="{79F38F86-6B94-4CA4-9FFC-EB8701C8591F}" dt="2024-08-23T06:26:38.433" v="55" actId="14100"/>
          <ac:picMkLst>
            <pc:docMk/>
            <pc:sldMk cId="4178645312" sldId="2134805326"/>
            <ac:picMk id="5" creationId="{4C60EE1B-7B36-8B9C-9780-C4BADECFBE7F}"/>
          </ac:picMkLst>
        </pc:picChg>
        <pc:picChg chg="del">
          <ac:chgData name="Kull Matthias" userId="31480323-55c5-487a-bf34-27ddb23ae9ff" providerId="ADAL" clId="{79F38F86-6B94-4CA4-9FFC-EB8701C8591F}" dt="2024-08-23T06:26:22.821" v="50" actId="478"/>
          <ac:picMkLst>
            <pc:docMk/>
            <pc:sldMk cId="4178645312" sldId="2134805326"/>
            <ac:picMk id="9" creationId="{D3274CC8-3DC1-2B91-C085-CB1B868C4C76}"/>
          </ac:picMkLst>
        </pc:picChg>
      </pc:sldChg>
      <pc:sldChg chg="del">
        <pc:chgData name="Kull Matthias" userId="31480323-55c5-487a-bf34-27ddb23ae9ff" providerId="ADAL" clId="{79F38F86-6B94-4CA4-9FFC-EB8701C8591F}" dt="2024-08-26T07:28:50.107" v="194" actId="47"/>
        <pc:sldMkLst>
          <pc:docMk/>
          <pc:sldMk cId="2711263137" sldId="2134805328"/>
        </pc:sldMkLst>
      </pc:sldChg>
      <pc:sldChg chg="setBg">
        <pc:chgData name="Kull Matthias" userId="31480323-55c5-487a-bf34-27ddb23ae9ff" providerId="ADAL" clId="{79F38F86-6B94-4CA4-9FFC-EB8701C8591F}" dt="2024-08-26T09:21:46.030" v="1914"/>
        <pc:sldMkLst>
          <pc:docMk/>
          <pc:sldMk cId="2363921008" sldId="2134805332"/>
        </pc:sldMkLst>
      </pc:sldChg>
      <pc:sldChg chg="setBg">
        <pc:chgData name="Kull Matthias" userId="31480323-55c5-487a-bf34-27ddb23ae9ff" providerId="ADAL" clId="{79F38F86-6B94-4CA4-9FFC-EB8701C8591F}" dt="2024-08-26T09:21:50.095" v="1915"/>
        <pc:sldMkLst>
          <pc:docMk/>
          <pc:sldMk cId="4165847155" sldId="2134805333"/>
        </pc:sldMkLst>
      </pc:sldChg>
      <pc:sldChg chg="setBg">
        <pc:chgData name="Kull Matthias" userId="31480323-55c5-487a-bf34-27ddb23ae9ff" providerId="ADAL" clId="{79F38F86-6B94-4CA4-9FFC-EB8701C8591F}" dt="2024-08-26T09:21:54.465" v="1916"/>
        <pc:sldMkLst>
          <pc:docMk/>
          <pc:sldMk cId="188143893" sldId="2134805334"/>
        </pc:sldMkLst>
      </pc:sldChg>
      <pc:sldChg chg="setBg">
        <pc:chgData name="Kull Matthias" userId="31480323-55c5-487a-bf34-27ddb23ae9ff" providerId="ADAL" clId="{79F38F86-6B94-4CA4-9FFC-EB8701C8591F}" dt="2024-08-26T09:21:29.559" v="1913"/>
        <pc:sldMkLst>
          <pc:docMk/>
          <pc:sldMk cId="3006702442" sldId="2134805335"/>
        </pc:sldMkLst>
      </pc:sldChg>
      <pc:sldChg chg="setBg">
        <pc:chgData name="Kull Matthias" userId="31480323-55c5-487a-bf34-27ddb23ae9ff" providerId="ADAL" clId="{79F38F86-6B94-4CA4-9FFC-EB8701C8591F}" dt="2024-08-26T09:22:01.645" v="1917"/>
        <pc:sldMkLst>
          <pc:docMk/>
          <pc:sldMk cId="2541573544" sldId="2134805336"/>
        </pc:sldMkLst>
      </pc:sldChg>
      <pc:sldChg chg="addSp delSp modSp mod modNotesTx">
        <pc:chgData name="Kull Matthias" userId="31480323-55c5-487a-bf34-27ddb23ae9ff" providerId="ADAL" clId="{79F38F86-6B94-4CA4-9FFC-EB8701C8591F}" dt="2024-08-26T08:56:21.440" v="801" actId="20577"/>
        <pc:sldMkLst>
          <pc:docMk/>
          <pc:sldMk cId="3759443925" sldId="2134805337"/>
        </pc:sldMkLst>
        <pc:picChg chg="del">
          <ac:chgData name="Kull Matthias" userId="31480323-55c5-487a-bf34-27ddb23ae9ff" providerId="ADAL" clId="{79F38F86-6B94-4CA4-9FFC-EB8701C8591F}" dt="2024-08-23T06:05:17.563" v="16" actId="478"/>
          <ac:picMkLst>
            <pc:docMk/>
            <pc:sldMk cId="3759443925" sldId="2134805337"/>
            <ac:picMk id="5" creationId="{F27560A6-978E-1C1A-A3F4-8B0DB270AEED}"/>
          </ac:picMkLst>
        </pc:picChg>
        <pc:picChg chg="add mod">
          <ac:chgData name="Kull Matthias" userId="31480323-55c5-487a-bf34-27ddb23ae9ff" providerId="ADAL" clId="{79F38F86-6B94-4CA4-9FFC-EB8701C8591F}" dt="2024-08-23T06:05:30.724" v="20" actId="1076"/>
          <ac:picMkLst>
            <pc:docMk/>
            <pc:sldMk cId="3759443925" sldId="2134805337"/>
            <ac:picMk id="8" creationId="{E846FE33-3E76-19E5-44ED-B2B095050A53}"/>
          </ac:picMkLst>
        </pc:picChg>
      </pc:sldChg>
      <pc:sldChg chg="addSp delSp modSp mod modNotesTx">
        <pc:chgData name="Kull Matthias" userId="31480323-55c5-487a-bf34-27ddb23ae9ff" providerId="ADAL" clId="{79F38F86-6B94-4CA4-9FFC-EB8701C8591F}" dt="2024-08-26T09:01:49.088" v="1353" actId="20577"/>
        <pc:sldMkLst>
          <pc:docMk/>
          <pc:sldMk cId="2678301731" sldId="2134805338"/>
        </pc:sldMkLst>
        <pc:picChg chg="add mod">
          <ac:chgData name="Kull Matthias" userId="31480323-55c5-487a-bf34-27ddb23ae9ff" providerId="ADAL" clId="{79F38F86-6B94-4CA4-9FFC-EB8701C8591F}" dt="2024-08-23T06:09:02.835" v="28" actId="1076"/>
          <ac:picMkLst>
            <pc:docMk/>
            <pc:sldMk cId="2678301731" sldId="2134805338"/>
            <ac:picMk id="5" creationId="{9465C01A-072E-26C4-2ED4-E4D9EEDAD923}"/>
          </ac:picMkLst>
        </pc:picChg>
        <pc:picChg chg="del">
          <ac:chgData name="Kull Matthias" userId="31480323-55c5-487a-bf34-27ddb23ae9ff" providerId="ADAL" clId="{79F38F86-6B94-4CA4-9FFC-EB8701C8591F}" dt="2024-08-23T06:08:49.400" v="25" actId="478"/>
          <ac:picMkLst>
            <pc:docMk/>
            <pc:sldMk cId="2678301731" sldId="2134805338"/>
            <ac:picMk id="8" creationId="{7D3A322C-552B-D891-4A14-C1B6A78FBD6C}"/>
          </ac:picMkLst>
        </pc:picChg>
      </pc:sldChg>
      <pc:sldChg chg="addSp delSp modSp mod setBg">
        <pc:chgData name="Kull Matthias" userId="31480323-55c5-487a-bf34-27ddb23ae9ff" providerId="ADAL" clId="{79F38F86-6B94-4CA4-9FFC-EB8701C8591F}" dt="2024-09-11T12:36:26.085" v="4075" actId="14100"/>
        <pc:sldMkLst>
          <pc:docMk/>
          <pc:sldMk cId="3916109876" sldId="2147376626"/>
        </pc:sldMkLst>
        <pc:spChg chg="mod">
          <ac:chgData name="Kull Matthias" userId="31480323-55c5-487a-bf34-27ddb23ae9ff" providerId="ADAL" clId="{79F38F86-6B94-4CA4-9FFC-EB8701C8591F}" dt="2024-08-26T10:48:46.131" v="3507" actId="20577"/>
          <ac:spMkLst>
            <pc:docMk/>
            <pc:sldMk cId="3916109876" sldId="2147376626"/>
            <ac:spMk id="7" creationId="{29EAD164-C646-4018-9E6D-95F0881A43E4}"/>
          </ac:spMkLst>
        </pc:spChg>
        <pc:picChg chg="add mod">
          <ac:chgData name="Kull Matthias" userId="31480323-55c5-487a-bf34-27ddb23ae9ff" providerId="ADAL" clId="{79F38F86-6B94-4CA4-9FFC-EB8701C8591F}" dt="2024-09-11T12:36:26.085" v="4075" actId="14100"/>
          <ac:picMkLst>
            <pc:docMk/>
            <pc:sldMk cId="3916109876" sldId="2147376626"/>
            <ac:picMk id="6" creationId="{EBB4EF80-336F-C5D8-6919-7B59E8899007}"/>
          </ac:picMkLst>
        </pc:picChg>
        <pc:picChg chg="del">
          <ac:chgData name="Kull Matthias" userId="31480323-55c5-487a-bf34-27ddb23ae9ff" providerId="ADAL" clId="{79F38F86-6B94-4CA4-9FFC-EB8701C8591F}" dt="2024-09-11T12:35:57.721" v="4070" actId="478"/>
          <ac:picMkLst>
            <pc:docMk/>
            <pc:sldMk cId="3916109876" sldId="2147376626"/>
            <ac:picMk id="9" creationId="{AA7733B2-490A-4701-83FB-18DB7336D4F8}"/>
          </ac:picMkLst>
        </pc:picChg>
      </pc:sldChg>
      <pc:sldChg chg="addSp delSp modSp mod setBg modNotesTx">
        <pc:chgData name="Kull Matthias" userId="31480323-55c5-487a-bf34-27ddb23ae9ff" providerId="ADAL" clId="{79F38F86-6B94-4CA4-9FFC-EB8701C8591F}" dt="2024-08-26T10:34:19.425" v="2264" actId="20577"/>
        <pc:sldMkLst>
          <pc:docMk/>
          <pc:sldMk cId="512212844" sldId="2147376637"/>
        </pc:sldMkLst>
        <pc:spChg chg="del">
          <ac:chgData name="Kull Matthias" userId="31480323-55c5-487a-bf34-27ddb23ae9ff" providerId="ADAL" clId="{79F38F86-6B94-4CA4-9FFC-EB8701C8591F}" dt="2024-08-23T07:09:41.278" v="66" actId="478"/>
          <ac:spMkLst>
            <pc:docMk/>
            <pc:sldMk cId="512212844" sldId="2147376637"/>
            <ac:spMk id="4" creationId="{032C0482-9DB4-008A-DF68-67076A52735B}"/>
          </ac:spMkLst>
        </pc:spChg>
        <pc:spChg chg="del">
          <ac:chgData name="Kull Matthias" userId="31480323-55c5-487a-bf34-27ddb23ae9ff" providerId="ADAL" clId="{79F38F86-6B94-4CA4-9FFC-EB8701C8591F}" dt="2024-08-23T07:09:44.343" v="69" actId="478"/>
          <ac:spMkLst>
            <pc:docMk/>
            <pc:sldMk cId="512212844" sldId="2147376637"/>
            <ac:spMk id="9" creationId="{F7C2769F-F342-ACC1-38C1-5CC422686E16}"/>
          </ac:spMkLst>
        </pc:spChg>
        <pc:spChg chg="del">
          <ac:chgData name="Kull Matthias" userId="31480323-55c5-487a-bf34-27ddb23ae9ff" providerId="ADAL" clId="{79F38F86-6B94-4CA4-9FFC-EB8701C8591F}" dt="2024-08-23T07:09:43.150" v="68" actId="478"/>
          <ac:spMkLst>
            <pc:docMk/>
            <pc:sldMk cId="512212844" sldId="2147376637"/>
            <ac:spMk id="10" creationId="{CAD347AE-BF1F-C128-FC86-C3232E8423B2}"/>
          </ac:spMkLst>
        </pc:spChg>
        <pc:spChg chg="del">
          <ac:chgData name="Kull Matthias" userId="31480323-55c5-487a-bf34-27ddb23ae9ff" providerId="ADAL" clId="{79F38F86-6B94-4CA4-9FFC-EB8701C8591F}" dt="2024-08-23T07:09:42.219" v="67" actId="478"/>
          <ac:spMkLst>
            <pc:docMk/>
            <pc:sldMk cId="512212844" sldId="2147376637"/>
            <ac:spMk id="11" creationId="{EB9EA10B-0D26-69CB-2D8A-F8E0F2504568}"/>
          </ac:spMkLst>
        </pc:spChg>
        <pc:picChg chg="del">
          <ac:chgData name="Kull Matthias" userId="31480323-55c5-487a-bf34-27ddb23ae9ff" providerId="ADAL" clId="{79F38F86-6B94-4CA4-9FFC-EB8701C8591F}" dt="2024-08-23T07:09:38.789" v="65" actId="478"/>
          <ac:picMkLst>
            <pc:docMk/>
            <pc:sldMk cId="512212844" sldId="2147376637"/>
            <ac:picMk id="6" creationId="{E966286E-8F74-4934-A21A-56E00B67FDEE}"/>
          </ac:picMkLst>
        </pc:picChg>
        <pc:picChg chg="add mod">
          <ac:chgData name="Kull Matthias" userId="31480323-55c5-487a-bf34-27ddb23ae9ff" providerId="ADAL" clId="{79F38F86-6B94-4CA4-9FFC-EB8701C8591F}" dt="2024-08-23T07:10:00.271" v="73" actId="14100"/>
          <ac:picMkLst>
            <pc:docMk/>
            <pc:sldMk cId="512212844" sldId="2147376637"/>
            <ac:picMk id="13" creationId="{68363629-2BDE-A37B-6592-6F8C222909C3}"/>
          </ac:picMkLst>
        </pc:picChg>
      </pc:sldChg>
      <pc:sldChg chg="addSp delSp modSp add del mod setBg modNotesTx">
        <pc:chgData name="Kull Matthias" userId="31480323-55c5-487a-bf34-27ddb23ae9ff" providerId="ADAL" clId="{79F38F86-6B94-4CA4-9FFC-EB8701C8591F}" dt="2024-08-26T10:27:28.061" v="2109" actId="20577"/>
        <pc:sldMkLst>
          <pc:docMk/>
          <pc:sldMk cId="589055476" sldId="2147376643"/>
        </pc:sldMkLst>
        <pc:spChg chg="del">
          <ac:chgData name="Kull Matthias" userId="31480323-55c5-487a-bf34-27ddb23ae9ff" providerId="ADAL" clId="{79F38F86-6B94-4CA4-9FFC-EB8701C8591F}" dt="2024-08-23T06:30:56.308" v="61" actId="478"/>
          <ac:spMkLst>
            <pc:docMk/>
            <pc:sldMk cId="589055476" sldId="2147376643"/>
            <ac:spMk id="2" creationId="{5822A692-27D7-B6C0-46DA-14B01F28BC30}"/>
          </ac:spMkLst>
        </pc:spChg>
        <pc:spChg chg="del">
          <ac:chgData name="Kull Matthias" userId="31480323-55c5-487a-bf34-27ddb23ae9ff" providerId="ADAL" clId="{79F38F86-6B94-4CA4-9FFC-EB8701C8591F}" dt="2024-08-23T06:30:53.284" v="59" actId="478"/>
          <ac:spMkLst>
            <pc:docMk/>
            <pc:sldMk cId="589055476" sldId="2147376643"/>
            <ac:spMk id="6" creationId="{4A2B9937-E504-06A9-97B5-561C171BB194}"/>
          </ac:spMkLst>
        </pc:spChg>
        <pc:spChg chg="del">
          <ac:chgData name="Kull Matthias" userId="31480323-55c5-487a-bf34-27ddb23ae9ff" providerId="ADAL" clId="{79F38F86-6B94-4CA4-9FFC-EB8701C8591F}" dt="2024-08-23T06:30:54.552" v="60" actId="478"/>
          <ac:spMkLst>
            <pc:docMk/>
            <pc:sldMk cId="589055476" sldId="2147376643"/>
            <ac:spMk id="9" creationId="{25412F33-97CD-6B6D-DFEC-1F1B37126FFE}"/>
          </ac:spMkLst>
        </pc:spChg>
        <pc:picChg chg="del">
          <ac:chgData name="Kull Matthias" userId="31480323-55c5-487a-bf34-27ddb23ae9ff" providerId="ADAL" clId="{79F38F86-6B94-4CA4-9FFC-EB8701C8591F}" dt="2024-08-23T06:30:36.352" v="58" actId="478"/>
          <ac:picMkLst>
            <pc:docMk/>
            <pc:sldMk cId="589055476" sldId="2147376643"/>
            <ac:picMk id="4" creationId="{7AE7DC24-35FA-F180-189E-744FF46D514F}"/>
          </ac:picMkLst>
        </pc:picChg>
        <pc:picChg chg="add mod">
          <ac:chgData name="Kull Matthias" userId="31480323-55c5-487a-bf34-27ddb23ae9ff" providerId="ADAL" clId="{79F38F86-6B94-4CA4-9FFC-EB8701C8591F}" dt="2024-08-23T06:31:03.272" v="64" actId="1076"/>
          <ac:picMkLst>
            <pc:docMk/>
            <pc:sldMk cId="589055476" sldId="2147376643"/>
            <ac:picMk id="12" creationId="{CB608DAA-B217-D836-5582-6777C81FFBF6}"/>
          </ac:picMkLst>
        </pc:picChg>
      </pc:sldChg>
      <pc:sldChg chg="addSp delSp modSp mod setBg modNotesTx">
        <pc:chgData name="Kull Matthias" userId="31480323-55c5-487a-bf34-27ddb23ae9ff" providerId="ADAL" clId="{79F38F86-6B94-4CA4-9FFC-EB8701C8591F}" dt="2024-08-26T10:40:24.915" v="2976" actId="20577"/>
        <pc:sldMkLst>
          <pc:docMk/>
          <pc:sldMk cId="2214123094" sldId="2147376644"/>
        </pc:sldMkLst>
        <pc:spChg chg="del">
          <ac:chgData name="Kull Matthias" userId="31480323-55c5-487a-bf34-27ddb23ae9ff" providerId="ADAL" clId="{79F38F86-6B94-4CA4-9FFC-EB8701C8591F}" dt="2024-08-23T07:24:10.282" v="93" actId="478"/>
          <ac:spMkLst>
            <pc:docMk/>
            <pc:sldMk cId="2214123094" sldId="2147376644"/>
            <ac:spMk id="2" creationId="{98D65BD9-E402-DF40-3665-EC19DA26D65F}"/>
          </ac:spMkLst>
        </pc:spChg>
        <pc:spChg chg="del">
          <ac:chgData name="Kull Matthias" userId="31480323-55c5-487a-bf34-27ddb23ae9ff" providerId="ADAL" clId="{79F38F86-6B94-4CA4-9FFC-EB8701C8591F}" dt="2024-08-23T07:24:05.699" v="92" actId="478"/>
          <ac:spMkLst>
            <pc:docMk/>
            <pc:sldMk cId="2214123094" sldId="2147376644"/>
            <ac:spMk id="4" creationId="{4A8B59D0-7583-8C29-B8E3-51A89ED3568D}"/>
          </ac:spMkLst>
        </pc:spChg>
        <pc:spChg chg="del">
          <ac:chgData name="Kull Matthias" userId="31480323-55c5-487a-bf34-27ddb23ae9ff" providerId="ADAL" clId="{79F38F86-6B94-4CA4-9FFC-EB8701C8591F}" dt="2024-08-23T07:24:00.645" v="91" actId="478"/>
          <ac:spMkLst>
            <pc:docMk/>
            <pc:sldMk cId="2214123094" sldId="2147376644"/>
            <ac:spMk id="6" creationId="{180BC665-D01D-AC2D-2B50-FC690E21751E}"/>
          </ac:spMkLst>
        </pc:spChg>
        <pc:picChg chg="del">
          <ac:chgData name="Kull Matthias" userId="31480323-55c5-487a-bf34-27ddb23ae9ff" providerId="ADAL" clId="{79F38F86-6B94-4CA4-9FFC-EB8701C8591F}" dt="2024-08-23T07:23:58.820" v="90" actId="478"/>
          <ac:picMkLst>
            <pc:docMk/>
            <pc:sldMk cId="2214123094" sldId="2147376644"/>
            <ac:picMk id="9" creationId="{209A27FD-25B6-0360-B698-EBC0CFA5C6F1}"/>
          </ac:picMkLst>
        </pc:picChg>
        <pc:picChg chg="add del">
          <ac:chgData name="Kull Matthias" userId="31480323-55c5-487a-bf34-27ddb23ae9ff" providerId="ADAL" clId="{79F38F86-6B94-4CA4-9FFC-EB8701C8591F}" dt="2024-08-23T07:24:24.180" v="95" actId="22"/>
          <ac:picMkLst>
            <pc:docMk/>
            <pc:sldMk cId="2214123094" sldId="2147376644"/>
            <ac:picMk id="12" creationId="{587C7DEC-9393-68D0-A348-75ABA06733E2}"/>
          </ac:picMkLst>
        </pc:picChg>
        <pc:picChg chg="add del">
          <ac:chgData name="Kull Matthias" userId="31480323-55c5-487a-bf34-27ddb23ae9ff" providerId="ADAL" clId="{79F38F86-6B94-4CA4-9FFC-EB8701C8591F}" dt="2024-08-23T07:24:32.777" v="97" actId="478"/>
          <ac:picMkLst>
            <pc:docMk/>
            <pc:sldMk cId="2214123094" sldId="2147376644"/>
            <ac:picMk id="14" creationId="{CF43B032-A547-3CF3-D5CE-3699FDCD8872}"/>
          </ac:picMkLst>
        </pc:picChg>
        <pc:picChg chg="add mod">
          <ac:chgData name="Kull Matthias" userId="31480323-55c5-487a-bf34-27ddb23ae9ff" providerId="ADAL" clId="{79F38F86-6B94-4CA4-9FFC-EB8701C8591F}" dt="2024-08-23T07:25:28.139" v="101" actId="14100"/>
          <ac:picMkLst>
            <pc:docMk/>
            <pc:sldMk cId="2214123094" sldId="2147376644"/>
            <ac:picMk id="16" creationId="{4D984714-845F-FB31-454D-2EEAE7CE7E23}"/>
          </ac:picMkLst>
        </pc:picChg>
      </pc:sldChg>
      <pc:sldChg chg="addSp delSp modSp mod setBg modNotesTx">
        <pc:chgData name="Kull Matthias" userId="31480323-55c5-487a-bf34-27ddb23ae9ff" providerId="ADAL" clId="{79F38F86-6B94-4CA4-9FFC-EB8701C8591F}" dt="2024-08-26T10:40:49.172" v="2978"/>
        <pc:sldMkLst>
          <pc:docMk/>
          <pc:sldMk cId="4185294661" sldId="2147376645"/>
        </pc:sldMkLst>
        <pc:spChg chg="del">
          <ac:chgData name="Kull Matthias" userId="31480323-55c5-487a-bf34-27ddb23ae9ff" providerId="ADAL" clId="{79F38F86-6B94-4CA4-9FFC-EB8701C8591F}" dt="2024-08-23T07:26:58.069" v="104" actId="478"/>
          <ac:spMkLst>
            <pc:docMk/>
            <pc:sldMk cId="4185294661" sldId="2147376645"/>
            <ac:spMk id="2" creationId="{10C65BA3-BB3C-8E1A-83C1-E1A90632DFA9}"/>
          </ac:spMkLst>
        </pc:spChg>
        <pc:spChg chg="del">
          <ac:chgData name="Kull Matthias" userId="31480323-55c5-487a-bf34-27ddb23ae9ff" providerId="ADAL" clId="{79F38F86-6B94-4CA4-9FFC-EB8701C8591F}" dt="2024-08-23T07:27:05.881" v="105" actId="478"/>
          <ac:spMkLst>
            <pc:docMk/>
            <pc:sldMk cId="4185294661" sldId="2147376645"/>
            <ac:spMk id="6" creationId="{199B8063-06CC-DAFA-7F94-B452E1A5178D}"/>
          </ac:spMkLst>
        </pc:spChg>
        <pc:spChg chg="del">
          <ac:chgData name="Kull Matthias" userId="31480323-55c5-487a-bf34-27ddb23ae9ff" providerId="ADAL" clId="{79F38F86-6B94-4CA4-9FFC-EB8701C8591F}" dt="2024-08-23T07:26:53.507" v="103" actId="478"/>
          <ac:spMkLst>
            <pc:docMk/>
            <pc:sldMk cId="4185294661" sldId="2147376645"/>
            <ac:spMk id="9" creationId="{E8D61525-A51E-5691-AAE0-C5C98FDF1D1B}"/>
          </ac:spMkLst>
        </pc:spChg>
        <pc:picChg chg="del">
          <ac:chgData name="Kull Matthias" userId="31480323-55c5-487a-bf34-27ddb23ae9ff" providerId="ADAL" clId="{79F38F86-6B94-4CA4-9FFC-EB8701C8591F}" dt="2024-08-23T07:26:51.811" v="102" actId="478"/>
          <ac:picMkLst>
            <pc:docMk/>
            <pc:sldMk cId="4185294661" sldId="2147376645"/>
            <ac:picMk id="4" creationId="{67FEF4A8-E54B-7866-D22C-E2974FFADE33}"/>
          </ac:picMkLst>
        </pc:picChg>
        <pc:picChg chg="add mod">
          <ac:chgData name="Kull Matthias" userId="31480323-55c5-487a-bf34-27ddb23ae9ff" providerId="ADAL" clId="{79F38F86-6B94-4CA4-9FFC-EB8701C8591F}" dt="2024-08-23T07:27:27.624" v="109" actId="1076"/>
          <ac:picMkLst>
            <pc:docMk/>
            <pc:sldMk cId="4185294661" sldId="2147376645"/>
            <ac:picMk id="12" creationId="{7F4CDC0A-0203-090C-ACB6-1B082B6A7296}"/>
          </ac:picMkLst>
        </pc:picChg>
      </pc:sldChg>
      <pc:sldChg chg="addSp delSp modSp mod setBg modNotesTx">
        <pc:chgData name="Kull Matthias" userId="31480323-55c5-487a-bf34-27ddb23ae9ff" providerId="ADAL" clId="{79F38F86-6B94-4CA4-9FFC-EB8701C8591F}" dt="2024-08-26T10:35:37.970" v="2443" actId="20577"/>
        <pc:sldMkLst>
          <pc:docMk/>
          <pc:sldMk cId="235608156" sldId="2147376646"/>
        </pc:sldMkLst>
        <pc:spChg chg="del">
          <ac:chgData name="Kull Matthias" userId="31480323-55c5-487a-bf34-27ddb23ae9ff" providerId="ADAL" clId="{79F38F86-6B94-4CA4-9FFC-EB8701C8591F}" dt="2024-08-23T07:20:12.618" v="78" actId="478"/>
          <ac:spMkLst>
            <pc:docMk/>
            <pc:sldMk cId="235608156" sldId="2147376646"/>
            <ac:spMk id="2" creationId="{F20D250C-A268-521C-11FC-ACAD51E25543}"/>
          </ac:spMkLst>
        </pc:spChg>
        <pc:spChg chg="del">
          <ac:chgData name="Kull Matthias" userId="31480323-55c5-487a-bf34-27ddb23ae9ff" providerId="ADAL" clId="{79F38F86-6B94-4CA4-9FFC-EB8701C8591F}" dt="2024-08-23T07:20:13.931" v="79" actId="478"/>
          <ac:spMkLst>
            <pc:docMk/>
            <pc:sldMk cId="235608156" sldId="2147376646"/>
            <ac:spMk id="6" creationId="{CDD74BCC-2FA4-B015-95D8-05C63A51CEC3}"/>
          </ac:spMkLst>
        </pc:spChg>
        <pc:picChg chg="del">
          <ac:chgData name="Kull Matthias" userId="31480323-55c5-487a-bf34-27ddb23ae9ff" providerId="ADAL" clId="{79F38F86-6B94-4CA4-9FFC-EB8701C8591F}" dt="2024-08-23T07:20:09.754" v="77" actId="478"/>
          <ac:picMkLst>
            <pc:docMk/>
            <pc:sldMk cId="235608156" sldId="2147376646"/>
            <ac:picMk id="4" creationId="{879485AB-BB73-53AB-0CA0-E6357DFAF388}"/>
          </ac:picMkLst>
        </pc:picChg>
        <pc:picChg chg="add mod">
          <ac:chgData name="Kull Matthias" userId="31480323-55c5-487a-bf34-27ddb23ae9ff" providerId="ADAL" clId="{79F38F86-6B94-4CA4-9FFC-EB8701C8591F}" dt="2024-08-23T07:20:40.364" v="82" actId="1076"/>
          <ac:picMkLst>
            <pc:docMk/>
            <pc:sldMk cId="235608156" sldId="2147376646"/>
            <ac:picMk id="11" creationId="{874DFA80-7181-D413-BE25-58E556865A6D}"/>
          </ac:picMkLst>
        </pc:picChg>
      </pc:sldChg>
      <pc:sldChg chg="addSp delSp modSp mod setBg modNotesTx">
        <pc:chgData name="Kull Matthias" userId="31480323-55c5-487a-bf34-27ddb23ae9ff" providerId="ADAL" clId="{79F38F86-6B94-4CA4-9FFC-EB8701C8591F}" dt="2024-08-26T10:36:53.017" v="2618" actId="20577"/>
        <pc:sldMkLst>
          <pc:docMk/>
          <pc:sldMk cId="473321847" sldId="2147376647"/>
        </pc:sldMkLst>
        <pc:spChg chg="del">
          <ac:chgData name="Kull Matthias" userId="31480323-55c5-487a-bf34-27ddb23ae9ff" providerId="ADAL" clId="{79F38F86-6B94-4CA4-9FFC-EB8701C8591F}" dt="2024-08-23T07:21:32.237" v="84" actId="478"/>
          <ac:spMkLst>
            <pc:docMk/>
            <pc:sldMk cId="473321847" sldId="2147376647"/>
            <ac:spMk id="2" creationId="{C504923E-A7BE-F1D0-D617-CCB1F46C9C58}"/>
          </ac:spMkLst>
        </pc:spChg>
        <pc:spChg chg="del">
          <ac:chgData name="Kull Matthias" userId="31480323-55c5-487a-bf34-27ddb23ae9ff" providerId="ADAL" clId="{79F38F86-6B94-4CA4-9FFC-EB8701C8591F}" dt="2024-08-23T07:21:33.108" v="85" actId="478"/>
          <ac:spMkLst>
            <pc:docMk/>
            <pc:sldMk cId="473321847" sldId="2147376647"/>
            <ac:spMk id="4" creationId="{C833B707-87B9-8667-226B-689C62C676BC}"/>
          </ac:spMkLst>
        </pc:spChg>
        <pc:picChg chg="del">
          <ac:chgData name="Kull Matthias" userId="31480323-55c5-487a-bf34-27ddb23ae9ff" providerId="ADAL" clId="{79F38F86-6B94-4CA4-9FFC-EB8701C8591F}" dt="2024-08-23T07:21:29.293" v="83" actId="478"/>
          <ac:picMkLst>
            <pc:docMk/>
            <pc:sldMk cId="473321847" sldId="2147376647"/>
            <ac:picMk id="6" creationId="{67514F28-EED9-2A37-DE67-71D10090FF47}"/>
          </ac:picMkLst>
        </pc:picChg>
        <pc:picChg chg="add mod">
          <ac:chgData name="Kull Matthias" userId="31480323-55c5-487a-bf34-27ddb23ae9ff" providerId="ADAL" clId="{79F38F86-6B94-4CA4-9FFC-EB8701C8591F}" dt="2024-08-23T07:21:53.139" v="89" actId="14100"/>
          <ac:picMkLst>
            <pc:docMk/>
            <pc:sldMk cId="473321847" sldId="2147376647"/>
            <ac:picMk id="11" creationId="{2836BD3B-24F0-2561-7404-F1497ADC6F82}"/>
          </ac:picMkLst>
        </pc:picChg>
      </pc:sldChg>
      <pc:sldChg chg="addSp delSp modSp mod setBg modNotesTx">
        <pc:chgData name="Kull Matthias" userId="31480323-55c5-487a-bf34-27ddb23ae9ff" providerId="ADAL" clId="{79F38F86-6B94-4CA4-9FFC-EB8701C8591F}" dt="2024-08-26T10:58:07.878" v="3633" actId="20577"/>
        <pc:sldMkLst>
          <pc:docMk/>
          <pc:sldMk cId="2282691767" sldId="2147376654"/>
        </pc:sldMkLst>
        <pc:spChg chg="mod">
          <ac:chgData name="Kull Matthias" userId="31480323-55c5-487a-bf34-27ddb23ae9ff" providerId="ADAL" clId="{79F38F86-6B94-4CA4-9FFC-EB8701C8591F}" dt="2024-08-26T10:57:28.711" v="3520" actId="20577"/>
          <ac:spMkLst>
            <pc:docMk/>
            <pc:sldMk cId="2282691767" sldId="2147376654"/>
            <ac:spMk id="8" creationId="{7D08E7A8-E0EC-4015-A74F-4CA4B3E7DE24}"/>
          </ac:spMkLst>
        </pc:spChg>
        <pc:picChg chg="del">
          <ac:chgData name="Kull Matthias" userId="31480323-55c5-487a-bf34-27ddb23ae9ff" providerId="ADAL" clId="{79F38F86-6B94-4CA4-9FFC-EB8701C8591F}" dt="2024-08-26T06:55:48.697" v="142" actId="478"/>
          <ac:picMkLst>
            <pc:docMk/>
            <pc:sldMk cId="2282691767" sldId="2147376654"/>
            <ac:picMk id="6" creationId="{355F6D90-398E-35EA-577A-5167DA7F44D4}"/>
          </ac:picMkLst>
        </pc:picChg>
        <pc:picChg chg="add del mod">
          <ac:chgData name="Kull Matthias" userId="31480323-55c5-487a-bf34-27ddb23ae9ff" providerId="ADAL" clId="{79F38F86-6B94-4CA4-9FFC-EB8701C8591F}" dt="2024-08-26T07:02:57.590" v="152" actId="478"/>
          <ac:picMkLst>
            <pc:docMk/>
            <pc:sldMk cId="2282691767" sldId="2147376654"/>
            <ac:picMk id="9" creationId="{1DC3FDB7-5E63-AAB5-F553-681C420722D2}"/>
          </ac:picMkLst>
        </pc:picChg>
        <pc:picChg chg="add mod">
          <ac:chgData name="Kull Matthias" userId="31480323-55c5-487a-bf34-27ddb23ae9ff" providerId="ADAL" clId="{79F38F86-6B94-4CA4-9FFC-EB8701C8591F}" dt="2024-08-26T07:03:32.549" v="159" actId="1076"/>
          <ac:picMkLst>
            <pc:docMk/>
            <pc:sldMk cId="2282691767" sldId="2147376654"/>
            <ac:picMk id="11" creationId="{0B90C4D9-AF71-CFC1-6069-3DDF33F85351}"/>
          </ac:picMkLst>
        </pc:picChg>
      </pc:sldChg>
      <pc:sldChg chg="delSp del mod">
        <pc:chgData name="Kull Matthias" userId="31480323-55c5-487a-bf34-27ddb23ae9ff" providerId="ADAL" clId="{79F38F86-6B94-4CA4-9FFC-EB8701C8591F}" dt="2024-08-26T07:02:54.951" v="151" actId="47"/>
        <pc:sldMkLst>
          <pc:docMk/>
          <pc:sldMk cId="1678756528" sldId="2147376655"/>
        </pc:sldMkLst>
        <pc:picChg chg="del">
          <ac:chgData name="Kull Matthias" userId="31480323-55c5-487a-bf34-27ddb23ae9ff" providerId="ADAL" clId="{79F38F86-6B94-4CA4-9FFC-EB8701C8591F}" dt="2024-08-26T06:57:08.775" v="150" actId="478"/>
          <ac:picMkLst>
            <pc:docMk/>
            <pc:sldMk cId="1678756528" sldId="2147376655"/>
            <ac:picMk id="4" creationId="{9AFBC3D5-DFA9-D91C-05B9-2EF3CB79351B}"/>
          </ac:picMkLst>
        </pc:picChg>
      </pc:sldChg>
      <pc:sldChg chg="addSp delSp modSp mod setBg modNotesTx">
        <pc:chgData name="Kull Matthias" userId="31480323-55c5-487a-bf34-27ddb23ae9ff" providerId="ADAL" clId="{79F38F86-6B94-4CA4-9FFC-EB8701C8591F}" dt="2024-08-26T10:41:37.785" v="3110" actId="20577"/>
        <pc:sldMkLst>
          <pc:docMk/>
          <pc:sldMk cId="1874828892" sldId="2147376659"/>
        </pc:sldMkLst>
        <pc:spChg chg="del mod">
          <ac:chgData name="Kull Matthias" userId="31480323-55c5-487a-bf34-27ddb23ae9ff" providerId="ADAL" clId="{79F38F86-6B94-4CA4-9FFC-EB8701C8591F}" dt="2024-08-23T07:28:23.459" v="112" actId="478"/>
          <ac:spMkLst>
            <pc:docMk/>
            <pc:sldMk cId="1874828892" sldId="2147376659"/>
            <ac:spMk id="2" creationId="{D730D540-AD80-4604-BE0D-90C5D3750A20}"/>
          </ac:spMkLst>
        </pc:spChg>
        <pc:picChg chg="add del mod">
          <ac:chgData name="Kull Matthias" userId="31480323-55c5-487a-bf34-27ddb23ae9ff" providerId="ADAL" clId="{79F38F86-6B94-4CA4-9FFC-EB8701C8591F}" dt="2024-08-23T07:29:09.384" v="117" actId="478"/>
          <ac:picMkLst>
            <pc:docMk/>
            <pc:sldMk cId="1874828892" sldId="2147376659"/>
            <ac:picMk id="9" creationId="{7EEB1334-71AD-7390-A06C-43F3568456E0}"/>
          </ac:picMkLst>
        </pc:picChg>
        <pc:picChg chg="del">
          <ac:chgData name="Kull Matthias" userId="31480323-55c5-487a-bf34-27ddb23ae9ff" providerId="ADAL" clId="{79F38F86-6B94-4CA4-9FFC-EB8701C8591F}" dt="2024-08-23T07:28:21.370" v="110" actId="478"/>
          <ac:picMkLst>
            <pc:docMk/>
            <pc:sldMk cId="1874828892" sldId="2147376659"/>
            <ac:picMk id="10" creationId="{8E8FFB80-3334-A44F-5BF5-7267C0E9F2B9}"/>
          </ac:picMkLst>
        </pc:picChg>
        <pc:picChg chg="add mod">
          <ac:chgData name="Kull Matthias" userId="31480323-55c5-487a-bf34-27ddb23ae9ff" providerId="ADAL" clId="{79F38F86-6B94-4CA4-9FFC-EB8701C8591F}" dt="2024-08-23T07:30:27.749" v="120" actId="1076"/>
          <ac:picMkLst>
            <pc:docMk/>
            <pc:sldMk cId="1874828892" sldId="2147376659"/>
            <ac:picMk id="12" creationId="{F8155810-6CD2-9E6B-5B34-8C39C72EEC5C}"/>
          </ac:picMkLst>
        </pc:picChg>
      </pc:sldChg>
      <pc:sldChg chg="addSp delSp modSp mod setBg modNotesTx">
        <pc:chgData name="Kull Matthias" userId="31480323-55c5-487a-bf34-27ddb23ae9ff" providerId="ADAL" clId="{79F38F86-6B94-4CA4-9FFC-EB8701C8591F}" dt="2024-08-26T10:47:44.577" v="3505" actId="20577"/>
        <pc:sldMkLst>
          <pc:docMk/>
          <pc:sldMk cId="3091606350" sldId="2147376663"/>
        </pc:sldMkLst>
        <pc:picChg chg="add mod">
          <ac:chgData name="Kull Matthias" userId="31480323-55c5-487a-bf34-27ddb23ae9ff" providerId="ADAL" clId="{79F38F86-6B94-4CA4-9FFC-EB8701C8591F}" dt="2024-08-26T06:48:18.187" v="134" actId="14100"/>
          <ac:picMkLst>
            <pc:docMk/>
            <pc:sldMk cId="3091606350" sldId="2147376663"/>
            <ac:picMk id="6" creationId="{E44D0870-67F8-BD9A-324C-588A5D22F2DE}"/>
          </ac:picMkLst>
        </pc:picChg>
        <pc:picChg chg="del">
          <ac:chgData name="Kull Matthias" userId="31480323-55c5-487a-bf34-27ddb23ae9ff" providerId="ADAL" clId="{79F38F86-6B94-4CA4-9FFC-EB8701C8591F}" dt="2024-08-26T06:47:47.237" v="127" actId="478"/>
          <ac:picMkLst>
            <pc:docMk/>
            <pc:sldMk cId="3091606350" sldId="2147376663"/>
            <ac:picMk id="12" creationId="{08CA2CD5-2AD2-5789-E544-2A02F0329EBC}"/>
          </ac:picMkLst>
        </pc:picChg>
      </pc:sldChg>
      <pc:sldChg chg="addSp delSp modSp mod setBg modNotesTx">
        <pc:chgData name="Kull Matthias" userId="31480323-55c5-487a-bf34-27ddb23ae9ff" providerId="ADAL" clId="{79F38F86-6B94-4CA4-9FFC-EB8701C8591F}" dt="2024-08-26T10:46:31.401" v="3353" actId="20577"/>
        <pc:sldMkLst>
          <pc:docMk/>
          <pc:sldMk cId="4212567807" sldId="2147376664"/>
        </pc:sldMkLst>
        <pc:picChg chg="add mod">
          <ac:chgData name="Kull Matthias" userId="31480323-55c5-487a-bf34-27ddb23ae9ff" providerId="ADAL" clId="{79F38F86-6B94-4CA4-9FFC-EB8701C8591F}" dt="2024-08-26T06:42:40.109" v="126" actId="1076"/>
          <ac:picMkLst>
            <pc:docMk/>
            <pc:sldMk cId="4212567807" sldId="2147376664"/>
            <ac:picMk id="6" creationId="{2FA804A0-1A28-1570-0939-64594C5942C1}"/>
          </ac:picMkLst>
        </pc:picChg>
        <pc:picChg chg="del">
          <ac:chgData name="Kull Matthias" userId="31480323-55c5-487a-bf34-27ddb23ae9ff" providerId="ADAL" clId="{79F38F86-6B94-4CA4-9FFC-EB8701C8591F}" dt="2024-08-26T06:42:12.530" v="121" actId="478"/>
          <ac:picMkLst>
            <pc:docMk/>
            <pc:sldMk cId="4212567807" sldId="2147376664"/>
            <ac:picMk id="1026" creationId="{45B413A2-1C77-2B03-C23A-8B9F20F77C09}"/>
          </ac:picMkLst>
        </pc:picChg>
      </pc:sldChg>
      <pc:sldChg chg="addSp delSp modSp mod setBg modNotesTx">
        <pc:chgData name="Kull Matthias" userId="31480323-55c5-487a-bf34-27ddb23ae9ff" providerId="ADAL" clId="{79F38F86-6B94-4CA4-9FFC-EB8701C8591F}" dt="2024-08-26T10:48:35.124" v="3506"/>
        <pc:sldMkLst>
          <pc:docMk/>
          <pc:sldMk cId="3818171856" sldId="2147376665"/>
        </pc:sldMkLst>
        <pc:picChg chg="del">
          <ac:chgData name="Kull Matthias" userId="31480323-55c5-487a-bf34-27ddb23ae9ff" providerId="ADAL" clId="{79F38F86-6B94-4CA4-9FFC-EB8701C8591F}" dt="2024-08-26T06:50:46.456" v="135" actId="478"/>
          <ac:picMkLst>
            <pc:docMk/>
            <pc:sldMk cId="3818171856" sldId="2147376665"/>
            <ac:picMk id="4" creationId="{80816C2A-6688-7DAA-49EC-9496AAF02320}"/>
          </ac:picMkLst>
        </pc:picChg>
        <pc:picChg chg="add mod">
          <ac:chgData name="Kull Matthias" userId="31480323-55c5-487a-bf34-27ddb23ae9ff" providerId="ADAL" clId="{79F38F86-6B94-4CA4-9FFC-EB8701C8591F}" dt="2024-08-26T06:51:12.683" v="141" actId="14100"/>
          <ac:picMkLst>
            <pc:docMk/>
            <pc:sldMk cId="3818171856" sldId="2147376665"/>
            <ac:picMk id="9" creationId="{C20C3DD2-66AD-2650-CD35-A7B105900F90}"/>
          </ac:picMkLst>
        </pc:picChg>
      </pc:sldChg>
      <pc:sldChg chg="setBg modNotesTx">
        <pc:chgData name="Kull Matthias" userId="31480323-55c5-487a-bf34-27ddb23ae9ff" providerId="ADAL" clId="{79F38F86-6B94-4CA4-9FFC-EB8701C8591F}" dt="2024-08-26T09:19:11.447" v="1889"/>
        <pc:sldMkLst>
          <pc:docMk/>
          <pc:sldMk cId="620377860" sldId="2147376666"/>
        </pc:sldMkLst>
      </pc:sldChg>
      <pc:sldChg chg="addSp delSp modSp mod setBg modNotesTx">
        <pc:chgData name="Kull Matthias" userId="31480323-55c5-487a-bf34-27ddb23ae9ff" providerId="ADAL" clId="{79F38F86-6B94-4CA4-9FFC-EB8701C8591F}" dt="2024-08-26T10:58:57.718" v="3726" actId="20577"/>
        <pc:sldMkLst>
          <pc:docMk/>
          <pc:sldMk cId="174741464" sldId="2147376668"/>
        </pc:sldMkLst>
        <pc:picChg chg="add mod">
          <ac:chgData name="Kull Matthias" userId="31480323-55c5-487a-bf34-27ddb23ae9ff" providerId="ADAL" clId="{79F38F86-6B94-4CA4-9FFC-EB8701C8591F}" dt="2024-08-26T07:18:49.824" v="166" actId="14100"/>
          <ac:picMkLst>
            <pc:docMk/>
            <pc:sldMk cId="174741464" sldId="2147376668"/>
            <ac:picMk id="6" creationId="{6A678649-8E01-81C6-AC38-F91FCA39E701}"/>
          </ac:picMkLst>
        </pc:picChg>
        <pc:picChg chg="add del">
          <ac:chgData name="Kull Matthias" userId="31480323-55c5-487a-bf34-27ddb23ae9ff" providerId="ADAL" clId="{79F38F86-6B94-4CA4-9FFC-EB8701C8591F}" dt="2024-08-26T07:18:25.601" v="162" actId="478"/>
          <ac:picMkLst>
            <pc:docMk/>
            <pc:sldMk cId="174741464" sldId="2147376668"/>
            <ac:picMk id="1026" creationId="{A8B82C4E-4996-EC8D-B05C-6051B80F5D63}"/>
          </ac:picMkLst>
        </pc:picChg>
      </pc:sldChg>
      <pc:sldChg chg="addSp delSp modSp mod setBg modNotesTx">
        <pc:chgData name="Kull Matthias" userId="31480323-55c5-487a-bf34-27ddb23ae9ff" providerId="ADAL" clId="{79F38F86-6B94-4CA4-9FFC-EB8701C8591F}" dt="2024-08-26T10:59:38.376" v="3783" actId="20577"/>
        <pc:sldMkLst>
          <pc:docMk/>
          <pc:sldMk cId="1294124364" sldId="2147376669"/>
        </pc:sldMkLst>
        <pc:picChg chg="del">
          <ac:chgData name="Kull Matthias" userId="31480323-55c5-487a-bf34-27ddb23ae9ff" providerId="ADAL" clId="{79F38F86-6B94-4CA4-9FFC-EB8701C8591F}" dt="2024-08-26T07:19:48.873" v="167" actId="478"/>
          <ac:picMkLst>
            <pc:docMk/>
            <pc:sldMk cId="1294124364" sldId="2147376669"/>
            <ac:picMk id="4" creationId="{5FD33E69-9311-1228-2BD4-3CD50C3B5E6C}"/>
          </ac:picMkLst>
        </pc:picChg>
        <pc:picChg chg="add mod">
          <ac:chgData name="Kull Matthias" userId="31480323-55c5-487a-bf34-27ddb23ae9ff" providerId="ADAL" clId="{79F38F86-6B94-4CA4-9FFC-EB8701C8591F}" dt="2024-08-26T07:20:14.735" v="171" actId="14100"/>
          <ac:picMkLst>
            <pc:docMk/>
            <pc:sldMk cId="1294124364" sldId="2147376669"/>
            <ac:picMk id="9" creationId="{A11763FC-9587-146F-8C17-657FDD00E7EE}"/>
          </ac:picMkLst>
        </pc:picChg>
      </pc:sldChg>
      <pc:sldChg chg="del">
        <pc:chgData name="Kull Matthias" userId="31480323-55c5-487a-bf34-27ddb23ae9ff" providerId="ADAL" clId="{79F38F86-6B94-4CA4-9FFC-EB8701C8591F}" dt="2024-08-26T07:20:28.147" v="172" actId="47"/>
        <pc:sldMkLst>
          <pc:docMk/>
          <pc:sldMk cId="1874995818" sldId="2147376670"/>
        </pc:sldMkLst>
      </pc:sldChg>
      <pc:sldChg chg="del">
        <pc:chgData name="Kull Matthias" userId="31480323-55c5-487a-bf34-27ddb23ae9ff" providerId="ADAL" clId="{79F38F86-6B94-4CA4-9FFC-EB8701C8591F}" dt="2024-08-26T07:20:30.429" v="173" actId="47"/>
        <pc:sldMkLst>
          <pc:docMk/>
          <pc:sldMk cId="757370254" sldId="2147376671"/>
        </pc:sldMkLst>
      </pc:sldChg>
      <pc:sldChg chg="addSp delSp modSp mod setBg modNotesTx">
        <pc:chgData name="Kull Matthias" userId="31480323-55c5-487a-bf34-27ddb23ae9ff" providerId="ADAL" clId="{79F38F86-6B94-4CA4-9FFC-EB8701C8591F}" dt="2024-08-26T11:02:01.723" v="3822" actId="20577"/>
        <pc:sldMkLst>
          <pc:docMk/>
          <pc:sldMk cId="3365533761" sldId="2147376672"/>
        </pc:sldMkLst>
        <pc:spChg chg="mod">
          <ac:chgData name="Kull Matthias" userId="31480323-55c5-487a-bf34-27ddb23ae9ff" providerId="ADAL" clId="{79F38F86-6B94-4CA4-9FFC-EB8701C8591F}" dt="2024-08-26T11:01:22.540" v="3810" actId="20577"/>
          <ac:spMkLst>
            <pc:docMk/>
            <pc:sldMk cId="3365533761" sldId="2147376672"/>
            <ac:spMk id="8" creationId="{7D08E7A8-E0EC-4015-A74F-4CA4B3E7DE24}"/>
          </ac:spMkLst>
        </pc:spChg>
        <pc:picChg chg="add mod">
          <ac:chgData name="Kull Matthias" userId="31480323-55c5-487a-bf34-27ddb23ae9ff" providerId="ADAL" clId="{79F38F86-6B94-4CA4-9FFC-EB8701C8591F}" dt="2024-08-26T07:25:03.831" v="178" actId="14100"/>
          <ac:picMkLst>
            <pc:docMk/>
            <pc:sldMk cId="3365533761" sldId="2147376672"/>
            <ac:picMk id="6" creationId="{399F3A5C-CBC9-363E-F9ED-C8FAA1394390}"/>
          </ac:picMkLst>
        </pc:picChg>
        <pc:picChg chg="del">
          <ac:chgData name="Kull Matthias" userId="31480323-55c5-487a-bf34-27ddb23ae9ff" providerId="ADAL" clId="{79F38F86-6B94-4CA4-9FFC-EB8701C8591F}" dt="2024-08-26T07:24:39.267" v="174" actId="478"/>
          <ac:picMkLst>
            <pc:docMk/>
            <pc:sldMk cId="3365533761" sldId="2147376672"/>
            <ac:picMk id="10" creationId="{2776A8E6-1D01-53BA-3347-5A3E7E14A1B9}"/>
          </ac:picMkLst>
        </pc:picChg>
      </pc:sldChg>
      <pc:sldChg chg="setBg modNotesTx">
        <pc:chgData name="Kull Matthias" userId="31480323-55c5-487a-bf34-27ddb23ae9ff" providerId="ADAL" clId="{79F38F86-6B94-4CA4-9FFC-EB8701C8591F}" dt="2024-08-26T09:19:20.750" v="1891"/>
        <pc:sldMkLst>
          <pc:docMk/>
          <pc:sldMk cId="2665352051" sldId="2147376683"/>
        </pc:sldMkLst>
      </pc:sldChg>
      <pc:sldChg chg="addSp delSp modSp mod setBg modNotesTx">
        <pc:chgData name="Kull Matthias" userId="31480323-55c5-487a-bf34-27ddb23ae9ff" providerId="ADAL" clId="{79F38F86-6B94-4CA4-9FFC-EB8701C8591F}" dt="2024-08-26T11:01:42.794" v="3811"/>
        <pc:sldMkLst>
          <pc:docMk/>
          <pc:sldMk cId="1829035414" sldId="2147376687"/>
        </pc:sldMkLst>
        <pc:picChg chg="del">
          <ac:chgData name="Kull Matthias" userId="31480323-55c5-487a-bf34-27ddb23ae9ff" providerId="ADAL" clId="{79F38F86-6B94-4CA4-9FFC-EB8701C8591F}" dt="2024-08-26T07:25:12.486" v="179" actId="478"/>
          <ac:picMkLst>
            <pc:docMk/>
            <pc:sldMk cId="1829035414" sldId="2147376687"/>
            <ac:picMk id="2" creationId="{6AE7801B-39BD-1CA8-CC50-96B1CDAFC024}"/>
          </ac:picMkLst>
        </pc:picChg>
        <pc:picChg chg="add mod">
          <ac:chgData name="Kull Matthias" userId="31480323-55c5-487a-bf34-27ddb23ae9ff" providerId="ADAL" clId="{79F38F86-6B94-4CA4-9FFC-EB8701C8591F}" dt="2024-08-26T07:25:41.643" v="183" actId="14100"/>
          <ac:picMkLst>
            <pc:docMk/>
            <pc:sldMk cId="1829035414" sldId="2147376687"/>
            <ac:picMk id="9" creationId="{D3088952-3404-110F-872A-BB7DFBC5B51E}"/>
          </ac:picMkLst>
        </pc:picChg>
      </pc:sldChg>
      <pc:sldChg chg="setBg modNotesTx">
        <pc:chgData name="Kull Matthias" userId="31480323-55c5-487a-bf34-27ddb23ae9ff" providerId="ADAL" clId="{79F38F86-6B94-4CA4-9FFC-EB8701C8591F}" dt="2024-08-26T09:19:24.197" v="1892"/>
        <pc:sldMkLst>
          <pc:docMk/>
          <pc:sldMk cId="2042997208" sldId="2147376688"/>
        </pc:sldMkLst>
      </pc:sldChg>
      <pc:sldChg chg="addSp delSp modSp mod">
        <pc:chgData name="Kull Matthias" userId="31480323-55c5-487a-bf34-27ddb23ae9ff" providerId="ADAL" clId="{79F38F86-6B94-4CA4-9FFC-EB8701C8591F}" dt="2024-09-11T10:54:40.176" v="4063" actId="14100"/>
        <pc:sldMkLst>
          <pc:docMk/>
          <pc:sldMk cId="2692426042" sldId="2147376689"/>
        </pc:sldMkLst>
        <pc:picChg chg="del">
          <ac:chgData name="Kull Matthias" userId="31480323-55c5-487a-bf34-27ddb23ae9ff" providerId="ADAL" clId="{79F38F86-6B94-4CA4-9FFC-EB8701C8591F}" dt="2024-09-11T10:52:05.514" v="4057" actId="478"/>
          <ac:picMkLst>
            <pc:docMk/>
            <pc:sldMk cId="2692426042" sldId="2147376689"/>
            <ac:picMk id="5" creationId="{05CC6C7F-D142-46DB-DD01-441E6C515F1C}"/>
          </ac:picMkLst>
        </pc:picChg>
        <pc:picChg chg="add mod">
          <ac:chgData name="Kull Matthias" userId="31480323-55c5-487a-bf34-27ddb23ae9ff" providerId="ADAL" clId="{79F38F86-6B94-4CA4-9FFC-EB8701C8591F}" dt="2024-09-11T10:54:40.176" v="4063" actId="14100"/>
          <ac:picMkLst>
            <pc:docMk/>
            <pc:sldMk cId="2692426042" sldId="2147376689"/>
            <ac:picMk id="8" creationId="{9D75FEFC-647C-2528-7F4E-63B34A49C2D7}"/>
          </ac:picMkLst>
        </pc:picChg>
      </pc:sldChg>
      <pc:sldChg chg="del">
        <pc:chgData name="Kull Matthias" userId="31480323-55c5-487a-bf34-27ddb23ae9ff" providerId="ADAL" clId="{79F38F86-6B94-4CA4-9FFC-EB8701C8591F}" dt="2024-08-26T07:31:49.028" v="224" actId="47"/>
        <pc:sldMkLst>
          <pc:docMk/>
          <pc:sldMk cId="3307148962" sldId="2147376689"/>
        </pc:sldMkLst>
      </pc:sldChg>
      <pc:sldChg chg="addSp delSp modSp mod">
        <pc:chgData name="Kull Matthias" userId="31480323-55c5-487a-bf34-27ddb23ae9ff" providerId="ADAL" clId="{79F38F86-6B94-4CA4-9FFC-EB8701C8591F}" dt="2024-09-11T10:55:24.006" v="4069" actId="1076"/>
        <pc:sldMkLst>
          <pc:docMk/>
          <pc:sldMk cId="229208990" sldId="2147376690"/>
        </pc:sldMkLst>
        <pc:picChg chg="add mod">
          <ac:chgData name="Kull Matthias" userId="31480323-55c5-487a-bf34-27ddb23ae9ff" providerId="ADAL" clId="{79F38F86-6B94-4CA4-9FFC-EB8701C8591F}" dt="2024-09-11T10:55:24.006" v="4069" actId="1076"/>
          <ac:picMkLst>
            <pc:docMk/>
            <pc:sldMk cId="229208990" sldId="2147376690"/>
            <ac:picMk id="5" creationId="{46DAD629-225B-97A3-6F54-FD1FF8100581}"/>
          </ac:picMkLst>
        </pc:picChg>
        <pc:picChg chg="del">
          <ac:chgData name="Kull Matthias" userId="31480323-55c5-487a-bf34-27ddb23ae9ff" providerId="ADAL" clId="{79F38F86-6B94-4CA4-9FFC-EB8701C8591F}" dt="2024-09-11T10:54:52.802" v="4064" actId="478"/>
          <ac:picMkLst>
            <pc:docMk/>
            <pc:sldMk cId="229208990" sldId="2147376690"/>
            <ac:picMk id="8" creationId="{9D75FEFC-647C-2528-7F4E-63B34A49C2D7}"/>
          </ac:picMkLst>
        </pc:picChg>
      </pc:sldChg>
      <pc:sldChg chg="del">
        <pc:chgData name="Kull Matthias" userId="31480323-55c5-487a-bf34-27ddb23ae9ff" providerId="ADAL" clId="{79F38F86-6B94-4CA4-9FFC-EB8701C8591F}" dt="2024-08-26T07:31:52.845" v="225" actId="47"/>
        <pc:sldMkLst>
          <pc:docMk/>
          <pc:sldMk cId="2395045674" sldId="2147376690"/>
        </pc:sldMkLst>
      </pc:sldChg>
      <pc:sldChg chg="addSp delSp modSp mod">
        <pc:chgData name="Kull Matthias" userId="31480323-55c5-487a-bf34-27ddb23ae9ff" providerId="ADAL" clId="{79F38F86-6B94-4CA4-9FFC-EB8701C8591F}" dt="2024-09-11T12:48:35.401" v="4105" actId="20577"/>
        <pc:sldMkLst>
          <pc:docMk/>
          <pc:sldMk cId="2698807628" sldId="2147376691"/>
        </pc:sldMkLst>
        <pc:spChg chg="mod">
          <ac:chgData name="Kull Matthias" userId="31480323-55c5-487a-bf34-27ddb23ae9ff" providerId="ADAL" clId="{79F38F86-6B94-4CA4-9FFC-EB8701C8591F}" dt="2024-09-11T12:48:35.401" v="4105" actId="20577"/>
          <ac:spMkLst>
            <pc:docMk/>
            <pc:sldMk cId="2698807628" sldId="2147376691"/>
            <ac:spMk id="3" creationId="{7A3FF2D0-CE5F-4A76-B8BE-E4CE10B56961}"/>
          </ac:spMkLst>
        </pc:spChg>
        <pc:picChg chg="del">
          <ac:chgData name="Kull Matthias" userId="31480323-55c5-487a-bf34-27ddb23ae9ff" providerId="ADAL" clId="{79F38F86-6B94-4CA4-9FFC-EB8701C8591F}" dt="2024-09-11T12:37:50.735" v="4076" actId="478"/>
          <ac:picMkLst>
            <pc:docMk/>
            <pc:sldMk cId="2698807628" sldId="2147376691"/>
            <ac:picMk id="5" creationId="{9465C01A-072E-26C4-2ED4-E4D9EEDAD923}"/>
          </ac:picMkLst>
        </pc:picChg>
        <pc:picChg chg="add mod">
          <ac:chgData name="Kull Matthias" userId="31480323-55c5-487a-bf34-27ddb23ae9ff" providerId="ADAL" clId="{79F38F86-6B94-4CA4-9FFC-EB8701C8591F}" dt="2024-09-11T12:44:16.111" v="4080" actId="14100"/>
          <ac:picMkLst>
            <pc:docMk/>
            <pc:sldMk cId="2698807628" sldId="2147376691"/>
            <ac:picMk id="8" creationId="{F3FBCD0D-F621-EB1C-7F27-24630A94B44C}"/>
          </ac:picMkLst>
        </pc:picChg>
      </pc:sldChg>
      <pc:sldChg chg="del">
        <pc:chgData name="Kull Matthias" userId="31480323-55c5-487a-bf34-27ddb23ae9ff" providerId="ADAL" clId="{79F38F86-6B94-4CA4-9FFC-EB8701C8591F}" dt="2024-08-26T07:31:55.951" v="226" actId="47"/>
        <pc:sldMkLst>
          <pc:docMk/>
          <pc:sldMk cId="2899736157" sldId="2147376691"/>
        </pc:sldMkLst>
      </pc:sldChg>
      <pc:sldChg chg="del">
        <pc:chgData name="Kull Matthias" userId="31480323-55c5-487a-bf34-27ddb23ae9ff" providerId="ADAL" clId="{79F38F86-6B94-4CA4-9FFC-EB8701C8591F}" dt="2024-08-26T07:31:59.779" v="227" actId="47"/>
        <pc:sldMkLst>
          <pc:docMk/>
          <pc:sldMk cId="335838146" sldId="2147376692"/>
        </pc:sldMkLst>
      </pc:sldChg>
      <pc:sldChg chg="addSp delSp modSp mod">
        <pc:chgData name="Kull Matthias" userId="31480323-55c5-487a-bf34-27ddb23ae9ff" providerId="ADAL" clId="{79F38F86-6B94-4CA4-9FFC-EB8701C8591F}" dt="2024-09-11T12:48:22.936" v="4095" actId="20577"/>
        <pc:sldMkLst>
          <pc:docMk/>
          <pc:sldMk cId="1833013476" sldId="2147376692"/>
        </pc:sldMkLst>
        <pc:spChg chg="mod">
          <ac:chgData name="Kull Matthias" userId="31480323-55c5-487a-bf34-27ddb23ae9ff" providerId="ADAL" clId="{79F38F86-6B94-4CA4-9FFC-EB8701C8591F}" dt="2024-09-11T12:48:22.936" v="4095" actId="20577"/>
          <ac:spMkLst>
            <pc:docMk/>
            <pc:sldMk cId="1833013476" sldId="2147376692"/>
            <ac:spMk id="3" creationId="{7A3FF2D0-CE5F-4A76-B8BE-E4CE10B56961}"/>
          </ac:spMkLst>
        </pc:spChg>
        <pc:picChg chg="add mod">
          <ac:chgData name="Kull Matthias" userId="31480323-55c5-487a-bf34-27ddb23ae9ff" providerId="ADAL" clId="{79F38F86-6B94-4CA4-9FFC-EB8701C8591F}" dt="2024-09-11T12:48:11.821" v="4085" actId="14100"/>
          <ac:picMkLst>
            <pc:docMk/>
            <pc:sldMk cId="1833013476" sldId="2147376692"/>
            <ac:picMk id="5" creationId="{61EE8FCD-CB05-2A8A-9630-19669B38F2EE}"/>
          </ac:picMkLst>
        </pc:picChg>
        <pc:picChg chg="del">
          <ac:chgData name="Kull Matthias" userId="31480323-55c5-487a-bf34-27ddb23ae9ff" providerId="ADAL" clId="{79F38F86-6B94-4CA4-9FFC-EB8701C8591F}" dt="2024-09-11T12:47:26.472" v="4081" actId="478"/>
          <ac:picMkLst>
            <pc:docMk/>
            <pc:sldMk cId="1833013476" sldId="2147376692"/>
            <ac:picMk id="8" creationId="{F3FBCD0D-F621-EB1C-7F27-24630A94B44C}"/>
          </ac:picMkLst>
        </pc:picChg>
      </pc:sldChg>
      <pc:sldChg chg="addSp delSp modSp mod">
        <pc:chgData name="Kull Matthias" userId="31480323-55c5-487a-bf34-27ddb23ae9ff" providerId="ADAL" clId="{79F38F86-6B94-4CA4-9FFC-EB8701C8591F}" dt="2024-09-11T12:56:51.782" v="4142" actId="1076"/>
        <pc:sldMkLst>
          <pc:docMk/>
          <pc:sldMk cId="2670259429" sldId="2147376693"/>
        </pc:sldMkLst>
        <pc:spChg chg="mod">
          <ac:chgData name="Kull Matthias" userId="31480323-55c5-487a-bf34-27ddb23ae9ff" providerId="ADAL" clId="{79F38F86-6B94-4CA4-9FFC-EB8701C8591F}" dt="2024-09-11T12:56:41.357" v="4139" actId="20577"/>
          <ac:spMkLst>
            <pc:docMk/>
            <pc:sldMk cId="2670259429" sldId="2147376693"/>
            <ac:spMk id="3" creationId="{7A3FF2D0-CE5F-4A76-B8BE-E4CE10B56961}"/>
          </ac:spMkLst>
        </pc:spChg>
        <pc:picChg chg="add mod">
          <ac:chgData name="Kull Matthias" userId="31480323-55c5-487a-bf34-27ddb23ae9ff" providerId="ADAL" clId="{79F38F86-6B94-4CA4-9FFC-EB8701C8591F}" dt="2024-09-11T12:56:51.782" v="4142" actId="1076"/>
          <ac:picMkLst>
            <pc:docMk/>
            <pc:sldMk cId="2670259429" sldId="2147376693"/>
            <ac:picMk id="5" creationId="{38BBCBDA-52D7-92A5-B939-1A5AC6EE6D77}"/>
          </ac:picMkLst>
        </pc:picChg>
        <pc:picChg chg="del">
          <ac:chgData name="Kull Matthias" userId="31480323-55c5-487a-bf34-27ddb23ae9ff" providerId="ADAL" clId="{79F38F86-6B94-4CA4-9FFC-EB8701C8591F}" dt="2024-09-11T12:56:05.735" v="4106" actId="478"/>
          <ac:picMkLst>
            <pc:docMk/>
            <pc:sldMk cId="2670259429" sldId="2147376693"/>
            <ac:picMk id="8" creationId="{F3FBCD0D-F621-EB1C-7F27-24630A94B44C}"/>
          </ac:picMkLst>
        </pc:picChg>
      </pc:sldChg>
      <pc:sldChg chg="del">
        <pc:chgData name="Kull Matthias" userId="31480323-55c5-487a-bf34-27ddb23ae9ff" providerId="ADAL" clId="{79F38F86-6B94-4CA4-9FFC-EB8701C8591F}" dt="2024-08-26T07:32:02.939" v="228" actId="47"/>
        <pc:sldMkLst>
          <pc:docMk/>
          <pc:sldMk cId="3067063735" sldId="2147376693"/>
        </pc:sldMkLst>
      </pc:sldChg>
      <pc:sldChg chg="del">
        <pc:chgData name="Kull Matthias" userId="31480323-55c5-487a-bf34-27ddb23ae9ff" providerId="ADAL" clId="{79F38F86-6B94-4CA4-9FFC-EB8701C8591F}" dt="2024-08-26T07:32:05.743" v="229" actId="47"/>
        <pc:sldMkLst>
          <pc:docMk/>
          <pc:sldMk cId="2473582364" sldId="21473766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1879"/>
          </a:xfrm>
          <a:prstGeom prst="rect">
            <a:avLst/>
          </a:prstGeom>
        </p:spPr>
        <p:txBody>
          <a:bodyPr vert="horz" lIns="96478" tIns="48239" rIns="96478" bIns="48239" rtlCol="0"/>
          <a:lstStyle>
            <a:lvl1pPr algn="l">
              <a:defRPr sz="1300"/>
            </a:lvl1pPr>
          </a:lstStyle>
          <a:p>
            <a:endParaRPr lang="sv-SE"/>
          </a:p>
        </p:txBody>
      </p:sp>
      <p:sp>
        <p:nvSpPr>
          <p:cNvPr id="3" name="Date Placeholder 2"/>
          <p:cNvSpPr>
            <a:spLocks noGrp="1"/>
          </p:cNvSpPr>
          <p:nvPr>
            <p:ph type="dt" idx="1"/>
          </p:nvPr>
        </p:nvSpPr>
        <p:spPr>
          <a:xfrm>
            <a:off x="3898102" y="0"/>
            <a:ext cx="2982119" cy="501879"/>
          </a:xfrm>
          <a:prstGeom prst="rect">
            <a:avLst/>
          </a:prstGeom>
        </p:spPr>
        <p:txBody>
          <a:bodyPr vert="horz" lIns="96478" tIns="48239" rIns="96478" bIns="48239" rtlCol="0"/>
          <a:lstStyle>
            <a:lvl1pPr algn="r">
              <a:defRPr sz="1300"/>
            </a:lvl1pPr>
          </a:lstStyle>
          <a:p>
            <a:fld id="{F900DC4E-6B08-46ED-8D08-6A521AB6AF46}" type="datetimeFigureOut">
              <a:rPr lang="sv-SE" smtClean="0"/>
              <a:t>2024-09-23</a:t>
            </a:fld>
            <a:endParaRPr lang="sv-SE"/>
          </a:p>
        </p:txBody>
      </p:sp>
      <p:sp>
        <p:nvSpPr>
          <p:cNvPr id="4" name="Slide Image Placeholder 3"/>
          <p:cNvSpPr>
            <a:spLocks noGrp="1" noRot="1" noChangeAspect="1"/>
          </p:cNvSpPr>
          <p:nvPr>
            <p:ph type="sldImg" idx="2"/>
          </p:nvPr>
        </p:nvSpPr>
        <p:spPr>
          <a:xfrm>
            <a:off x="442913" y="1250950"/>
            <a:ext cx="5997575" cy="3375025"/>
          </a:xfrm>
          <a:prstGeom prst="rect">
            <a:avLst/>
          </a:prstGeom>
          <a:noFill/>
          <a:ln w="12700">
            <a:solidFill>
              <a:prstClr val="black"/>
            </a:solidFill>
          </a:ln>
        </p:spPr>
        <p:txBody>
          <a:bodyPr vert="horz" lIns="96478" tIns="48239" rIns="96478" bIns="48239" rtlCol="0" anchor="ctr"/>
          <a:lstStyle/>
          <a:p>
            <a:endParaRPr lang="sv-SE"/>
          </a:p>
        </p:txBody>
      </p:sp>
      <p:sp>
        <p:nvSpPr>
          <p:cNvPr id="5" name="Notes Placeholder 4"/>
          <p:cNvSpPr>
            <a:spLocks noGrp="1"/>
          </p:cNvSpPr>
          <p:nvPr>
            <p:ph type="body" sz="quarter" idx="3"/>
          </p:nvPr>
        </p:nvSpPr>
        <p:spPr>
          <a:xfrm>
            <a:off x="688182" y="4813866"/>
            <a:ext cx="5505450" cy="3938617"/>
          </a:xfrm>
          <a:prstGeom prst="rect">
            <a:avLst/>
          </a:prstGeom>
        </p:spPr>
        <p:txBody>
          <a:bodyPr vert="horz" lIns="96478" tIns="48239" rIns="96478" bIns="4823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500961"/>
            <a:ext cx="2982119" cy="501878"/>
          </a:xfrm>
          <a:prstGeom prst="rect">
            <a:avLst/>
          </a:prstGeom>
        </p:spPr>
        <p:txBody>
          <a:bodyPr vert="horz" lIns="96478" tIns="48239" rIns="96478" bIns="48239" rtlCol="0" anchor="b"/>
          <a:lstStyle>
            <a:lvl1pPr algn="l">
              <a:defRPr sz="1300"/>
            </a:lvl1pPr>
          </a:lstStyle>
          <a:p>
            <a:endParaRPr lang="sv-SE"/>
          </a:p>
        </p:txBody>
      </p:sp>
      <p:sp>
        <p:nvSpPr>
          <p:cNvPr id="7" name="Slide Number Placeholder 6"/>
          <p:cNvSpPr>
            <a:spLocks noGrp="1"/>
          </p:cNvSpPr>
          <p:nvPr>
            <p:ph type="sldNum" sz="quarter" idx="5"/>
          </p:nvPr>
        </p:nvSpPr>
        <p:spPr>
          <a:xfrm>
            <a:off x="3898102" y="9500961"/>
            <a:ext cx="2982119" cy="501878"/>
          </a:xfrm>
          <a:prstGeom prst="rect">
            <a:avLst/>
          </a:prstGeom>
        </p:spPr>
        <p:txBody>
          <a:bodyPr vert="horz" lIns="96478" tIns="48239" rIns="96478" bIns="48239" rtlCol="0" anchor="b"/>
          <a:lstStyle>
            <a:lvl1pPr algn="r">
              <a:defRPr sz="1300"/>
            </a:lvl1pPr>
          </a:lstStyle>
          <a:p>
            <a:fld id="{240CCAAE-9961-4CE3-9C52-D0A1DBFF1B9A}" type="slidenum">
              <a:rPr lang="sv-SE" smtClean="0"/>
              <a:t>‹#›</a:t>
            </a:fld>
            <a:endParaRPr lang="sv-SE"/>
          </a:p>
        </p:txBody>
      </p:sp>
    </p:spTree>
    <p:extLst>
      <p:ext uri="{BB962C8B-B14F-4D97-AF65-F5344CB8AC3E}">
        <p14:creationId xmlns:p14="http://schemas.microsoft.com/office/powerpoint/2010/main" val="2911138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1</a:t>
            </a:fld>
            <a:endParaRPr lang="en-GB"/>
          </a:p>
        </p:txBody>
      </p:sp>
    </p:spTree>
    <p:extLst>
      <p:ext uri="{BB962C8B-B14F-4D97-AF65-F5344CB8AC3E}">
        <p14:creationId xmlns:p14="http://schemas.microsoft.com/office/powerpoint/2010/main" val="2545380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200"/>
              </a:spcBef>
            </a:pPr>
            <a:r>
              <a:rPr lang="en-GB" dirty="0">
                <a:solidFill>
                  <a:schemeClr val="accent1"/>
                </a:solidFill>
              </a:rPr>
              <a:t>Create a new specification from File follow the steps highlighted in red.</a:t>
            </a:r>
          </a:p>
          <a:p>
            <a:pPr>
              <a:lnSpc>
                <a:spcPct val="90000"/>
              </a:lnSpc>
              <a:spcBef>
                <a:spcPts val="1200"/>
              </a:spcBef>
            </a:pPr>
            <a:r>
              <a:rPr lang="en-GB" dirty="0">
                <a:solidFill>
                  <a:schemeClr val="accent1"/>
                </a:solidFill>
              </a:rPr>
              <a:t>This means you will create a new specification using a stored xml file on your computer.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6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Create new specification from chassis number (SPII) and selecting configuration GO Questions follow the steps highlighted in red.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660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using the method GO-Questions you are able to change the specification with the Scania ETEL Configuration Module (SECM).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272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Create new specification from chassis number (SPII) and selecting configuration Static follow the steps highlighted in red.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773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using the method “Static” the Scania ETEL Configuration Module (SECM) is not available highlighted in 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778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15</a:t>
            </a:fld>
            <a:endParaRPr lang="en-GB"/>
          </a:p>
        </p:txBody>
      </p:sp>
    </p:spTree>
    <p:extLst>
      <p:ext uri="{BB962C8B-B14F-4D97-AF65-F5344CB8AC3E}">
        <p14:creationId xmlns:p14="http://schemas.microsoft.com/office/powerpoint/2010/main" val="4068850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fill in the red highlighted fields manually in Customer Needs, which we do not recommend.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8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Scania Office" panose="00000500000000000000" pitchFamily="2" charset="0"/>
                <a:ea typeface="SimSun" panose="02010600030101010101" pitchFamily="2" charset="-122"/>
                <a:cs typeface="Arial" panose="020B0604020202020204" pitchFamily="34" charset="0"/>
              </a:rPr>
              <a:t>When you enter a chassis number you get the latest full data set and a list of which other data sets that are available select one</a:t>
            </a:r>
            <a:r>
              <a:rPr lang="en-GB"/>
              <a:t> and click on Load. To get more detailed information please click on the blue information “i” in the “General” section. The operational data from ODS (Operational Data System) will be fetched and automatically filled in Customer Needs which we strongly recommend. You need to fill in Application, Operation &amp; Trailer as well as Wheel configuration, Cab and Road condition. </a:t>
            </a:r>
          </a:p>
        </p:txBody>
      </p:sp>
      <p:sp>
        <p:nvSpPr>
          <p:cNvPr id="4" name="Slide Number Placeholder 3"/>
          <p:cNvSpPr>
            <a:spLocks noGrp="1"/>
          </p:cNvSpPr>
          <p:nvPr>
            <p:ph type="sldNum" sz="quarter" idx="10"/>
          </p:nvPr>
        </p:nvSpPr>
        <p:spPr/>
        <p:txBody>
          <a:bodyPr/>
          <a:lstStyle/>
          <a:p>
            <a:fld id="{240CCAAE-9961-4CE3-9C52-D0A1DBFF1B9A}" type="slidenum">
              <a:rPr lang="en-GB" smtClean="0"/>
              <a:t>17</a:t>
            </a:fld>
            <a:endParaRPr lang="en-GB"/>
          </a:p>
        </p:txBody>
      </p:sp>
    </p:spTree>
    <p:extLst>
      <p:ext uri="{BB962C8B-B14F-4D97-AF65-F5344CB8AC3E}">
        <p14:creationId xmlns:p14="http://schemas.microsoft.com/office/powerpoint/2010/main" val="1857396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18</a:t>
            </a:fld>
            <a:endParaRPr lang="en-GB"/>
          </a:p>
        </p:txBody>
      </p:sp>
    </p:spTree>
    <p:extLst>
      <p:ext uri="{BB962C8B-B14F-4D97-AF65-F5344CB8AC3E}">
        <p14:creationId xmlns:p14="http://schemas.microsoft.com/office/powerpoint/2010/main" val="2891342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you have entered the start page of CAVA Back Office you will find on the left-hand side highlighted in red different Options to select Chassis, BTE (Body Trailer Equipment), Customer Needs, Routes and Compare.</a:t>
            </a:r>
          </a:p>
          <a:p>
            <a:r>
              <a:rPr lang="en-GB" dirty="0"/>
              <a:t>On the right-hand side highlighted in red click the drop down to open the Modules, Load Capacity, Manoeuvrability, Performance, Style and Equip, Compare &amp; Result and Legal.</a:t>
            </a:r>
          </a:p>
        </p:txBody>
      </p:sp>
      <p:sp>
        <p:nvSpPr>
          <p:cNvPr id="4" name="Slide Number Placeholder 3"/>
          <p:cNvSpPr>
            <a:spLocks noGrp="1"/>
          </p:cNvSpPr>
          <p:nvPr>
            <p:ph type="sldNum" sz="quarter" idx="10"/>
          </p:nvPr>
        </p:nvSpPr>
        <p:spPr/>
        <p:txBody>
          <a:bodyPr/>
          <a:lstStyle/>
          <a:p>
            <a:fld id="{240CCAAE-9961-4CE3-9C52-D0A1DBFF1B9A}" type="slidenum">
              <a:rPr lang="en-GB" smtClean="0"/>
              <a:t>19</a:t>
            </a:fld>
            <a:endParaRPr lang="en-GB"/>
          </a:p>
        </p:txBody>
      </p:sp>
    </p:spTree>
    <p:extLst>
      <p:ext uri="{BB962C8B-B14F-4D97-AF65-F5344CB8AC3E}">
        <p14:creationId xmlns:p14="http://schemas.microsoft.com/office/powerpoint/2010/main" val="1441536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you need to go to the internet browser and search for cbo.scania.com</a:t>
            </a:r>
          </a:p>
          <a:p>
            <a:r>
              <a:rPr lang="en-GB" dirty="0"/>
              <a:t>Then you have two possibilities to select.</a:t>
            </a:r>
          </a:p>
          <a:p>
            <a:pPr marL="228600" indent="-228600">
              <a:buAutoNum type="arabicPeriod"/>
            </a:pPr>
            <a:r>
              <a:rPr lang="en-GB" dirty="0"/>
              <a:t>2 factor authentication here you need to fill in your Username and Password and select the method you are preferring SecureID/Token or SMS to your mobile phone. When you got the one time password you need to enter it and Log In. </a:t>
            </a:r>
          </a:p>
          <a:p>
            <a:pPr marL="228600" indent="-228600">
              <a:buAutoNum type="arabicPeriod"/>
            </a:pPr>
            <a:r>
              <a:rPr lang="en-GB" dirty="0"/>
              <a:t>The ordinary Scania XDS account</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27591D5C-4C4C-4AB6-811A-CCD124819CC2}" type="slidenum">
              <a:rPr lang="en-GB" smtClean="0"/>
              <a:t>2</a:t>
            </a:fld>
            <a:endParaRPr lang="en-GB"/>
          </a:p>
        </p:txBody>
      </p:sp>
    </p:spTree>
    <p:extLst>
      <p:ext uri="{BB962C8B-B14F-4D97-AF65-F5344CB8AC3E}">
        <p14:creationId xmlns:p14="http://schemas.microsoft.com/office/powerpoint/2010/main" val="1965787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20</a:t>
            </a:fld>
            <a:endParaRPr lang="en-GB"/>
          </a:p>
        </p:txBody>
      </p:sp>
    </p:spTree>
    <p:extLst>
      <p:ext uri="{BB962C8B-B14F-4D97-AF65-F5344CB8AC3E}">
        <p14:creationId xmlns:p14="http://schemas.microsoft.com/office/powerpoint/2010/main" val="2652427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Arial" panose="020B0604020202020204" pitchFamily="34" charset="0"/>
              </a:rPr>
              <a:t>Load Capacity module, where the legal weights (front, rear and total) as well as driver weight are filled in automatically according to the EU legislation. If you have other legislations, you can adjust the legal weights manually.</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In the lower table, the unladen chassis weights from the Weight Calculation Program are shown (Front, Rear and Total), along with the Driver weight, the Sum of these weights.</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If you have selected an trailer the load capacity of the trailer will be shown in a own tab.</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Under Reference weights, Legal weights are shown, along with the Technical weights.</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Finally, the Margin, based on the lowest reference of legal and technical weights, is shown in green.</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Arial" panose="020B0604020202020204" pitchFamily="34" charset="0"/>
              </a:rPr>
              <a:t>Note that the unladen chassis weights and the margin will also be shown in Basic Drawing, as mentioned earlier.</a:t>
            </a:r>
          </a:p>
          <a:p>
            <a:endParaRPr lang="en-GB" dirty="0"/>
          </a:p>
        </p:txBody>
      </p:sp>
      <p:sp>
        <p:nvSpPr>
          <p:cNvPr id="4" name="Slide Number Placeholder 3"/>
          <p:cNvSpPr>
            <a:spLocks noGrp="1"/>
          </p:cNvSpPr>
          <p:nvPr>
            <p:ph type="sldNum" sz="quarter" idx="5"/>
          </p:nvPr>
        </p:nvSpPr>
        <p:spPr/>
        <p:txBody>
          <a:bodyPr/>
          <a:lstStyle/>
          <a:p>
            <a:fld id="{240CCAAE-9961-4CE3-9C52-D0A1DBFF1B9A}" type="slidenum">
              <a:rPr lang="en-GB" smtClean="0"/>
              <a:t>21</a:t>
            </a:fld>
            <a:endParaRPr lang="en-GB"/>
          </a:p>
        </p:txBody>
      </p:sp>
    </p:spTree>
    <p:extLst>
      <p:ext uri="{BB962C8B-B14F-4D97-AF65-F5344CB8AC3E}">
        <p14:creationId xmlns:p14="http://schemas.microsoft.com/office/powerpoint/2010/main" val="4107208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Basic Drawing you will find the weight distribution front, rear and total as well as total weight. I green highlighted the margin.</a:t>
            </a:r>
          </a:p>
        </p:txBody>
      </p:sp>
      <p:sp>
        <p:nvSpPr>
          <p:cNvPr id="4" name="Slide Number Placeholder 3"/>
          <p:cNvSpPr>
            <a:spLocks noGrp="1"/>
          </p:cNvSpPr>
          <p:nvPr>
            <p:ph type="sldNum" sz="quarter" idx="5"/>
          </p:nvPr>
        </p:nvSpPr>
        <p:spPr/>
        <p:txBody>
          <a:bodyPr/>
          <a:lstStyle/>
          <a:p>
            <a:fld id="{240CCAAE-9961-4CE3-9C52-D0A1DBFF1B9A}" type="slidenum">
              <a:rPr lang="en-GB" smtClean="0"/>
              <a:t>22</a:t>
            </a:fld>
            <a:endParaRPr lang="en-GB"/>
          </a:p>
        </p:txBody>
      </p:sp>
    </p:spTree>
    <p:extLst>
      <p:ext uri="{BB962C8B-B14F-4D97-AF65-F5344CB8AC3E}">
        <p14:creationId xmlns:p14="http://schemas.microsoft.com/office/powerpoint/2010/main" val="1753335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23</a:t>
            </a:fld>
            <a:endParaRPr lang="en-GB"/>
          </a:p>
        </p:txBody>
      </p:sp>
    </p:spTree>
    <p:extLst>
      <p:ext uri="{BB962C8B-B14F-4D97-AF65-F5344CB8AC3E}">
        <p14:creationId xmlns:p14="http://schemas.microsoft.com/office/powerpoint/2010/main" val="3516515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With the Maneuver module, you can select and simulate the different steering angles, and you will see the result of the simulation – inner radius, curve radius, and wall radius, for instance. You can also select left-hand turn and right-hand turn, as well as the legal EU minimum and maximum values.</a:t>
            </a:r>
          </a:p>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You can generate a pdf document of the results in Maneuver by clicking the Print symbol.</a:t>
            </a:r>
            <a:endParaRPr lang="en-GB"/>
          </a:p>
        </p:txBody>
      </p:sp>
      <p:sp>
        <p:nvSpPr>
          <p:cNvPr id="4" name="Slide Number Placeholder 3"/>
          <p:cNvSpPr>
            <a:spLocks noGrp="1"/>
          </p:cNvSpPr>
          <p:nvPr>
            <p:ph type="sldNum" sz="quarter" idx="10"/>
          </p:nvPr>
        </p:nvSpPr>
        <p:spPr/>
        <p:txBody>
          <a:bodyPr/>
          <a:lstStyle/>
          <a:p>
            <a:fld id="{240CCAAE-9961-4CE3-9C52-D0A1DBFF1B9A}" type="slidenum">
              <a:rPr lang="en-GB" smtClean="0"/>
              <a:t>24</a:t>
            </a:fld>
            <a:endParaRPr lang="en-GB"/>
          </a:p>
        </p:txBody>
      </p:sp>
    </p:spTree>
    <p:extLst>
      <p:ext uri="{BB962C8B-B14F-4D97-AF65-F5344CB8AC3E}">
        <p14:creationId xmlns:p14="http://schemas.microsoft.com/office/powerpoint/2010/main" val="2697656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25</a:t>
            </a:fld>
            <a:endParaRPr lang="en-GB"/>
          </a:p>
        </p:txBody>
      </p:sp>
    </p:spTree>
    <p:extLst>
      <p:ext uri="{BB962C8B-B14F-4D97-AF65-F5344CB8AC3E}">
        <p14:creationId xmlns:p14="http://schemas.microsoft.com/office/powerpoint/2010/main" val="3601095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Simulation results that you will find are Axle loads, Lengths, Hights, </a:t>
            </a:r>
            <a:r>
              <a:rPr lang="en-GB" dirty="0" err="1"/>
              <a:t>Maneuverability</a:t>
            </a:r>
            <a:r>
              <a:rPr lang="en-GB" dirty="0"/>
              <a:t>, Routes</a:t>
            </a:r>
          </a:p>
        </p:txBody>
      </p:sp>
      <p:sp>
        <p:nvSpPr>
          <p:cNvPr id="4" name="Slide Number Placeholder 3"/>
          <p:cNvSpPr>
            <a:spLocks noGrp="1"/>
          </p:cNvSpPr>
          <p:nvPr>
            <p:ph type="sldNum" sz="quarter" idx="10"/>
          </p:nvPr>
        </p:nvSpPr>
        <p:spPr/>
        <p:txBody>
          <a:bodyPr/>
          <a:lstStyle/>
          <a:p>
            <a:fld id="{240CCAAE-9961-4CE3-9C52-D0A1DBFF1B9A}" type="slidenum">
              <a:rPr lang="en-GB" smtClean="0"/>
              <a:t>26</a:t>
            </a:fld>
            <a:endParaRPr lang="en-GB"/>
          </a:p>
        </p:txBody>
      </p:sp>
    </p:spTree>
    <p:extLst>
      <p:ext uri="{BB962C8B-B14F-4D97-AF65-F5344CB8AC3E}">
        <p14:creationId xmlns:p14="http://schemas.microsoft.com/office/powerpoint/2010/main" val="2567060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Simulation results that you will find are Axle loads, Lengths, Hights, </a:t>
            </a:r>
            <a:r>
              <a:rPr lang="en-GB" dirty="0" err="1"/>
              <a:t>Maneuverability</a:t>
            </a:r>
            <a:r>
              <a:rPr lang="en-GB" dirty="0"/>
              <a:t>, Routes</a:t>
            </a:r>
          </a:p>
        </p:txBody>
      </p:sp>
      <p:sp>
        <p:nvSpPr>
          <p:cNvPr id="4" name="Slide Number Placeholder 3"/>
          <p:cNvSpPr>
            <a:spLocks noGrp="1"/>
          </p:cNvSpPr>
          <p:nvPr>
            <p:ph type="sldNum" sz="quarter" idx="10"/>
          </p:nvPr>
        </p:nvSpPr>
        <p:spPr/>
        <p:txBody>
          <a:bodyPr/>
          <a:lstStyle/>
          <a:p>
            <a:fld id="{240CCAAE-9961-4CE3-9C52-D0A1DBFF1B9A}" type="slidenum">
              <a:rPr lang="en-GB" smtClean="0"/>
              <a:t>27</a:t>
            </a:fld>
            <a:endParaRPr lang="en-GB"/>
          </a:p>
        </p:txBody>
      </p:sp>
    </p:spTree>
    <p:extLst>
      <p:ext uri="{BB962C8B-B14F-4D97-AF65-F5344CB8AC3E}">
        <p14:creationId xmlns:p14="http://schemas.microsoft.com/office/powerpoint/2010/main" val="3925309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Simulation results that you will find are Axle loads, Lengths, Hights, </a:t>
            </a:r>
            <a:r>
              <a:rPr lang="en-GB" dirty="0" err="1"/>
              <a:t>Maneuverability</a:t>
            </a:r>
            <a:r>
              <a:rPr lang="en-GB" dirty="0"/>
              <a:t>, Routes</a:t>
            </a:r>
          </a:p>
        </p:txBody>
      </p:sp>
      <p:sp>
        <p:nvSpPr>
          <p:cNvPr id="4" name="Slide Number Placeholder 3"/>
          <p:cNvSpPr>
            <a:spLocks noGrp="1"/>
          </p:cNvSpPr>
          <p:nvPr>
            <p:ph type="sldNum" sz="quarter" idx="10"/>
          </p:nvPr>
        </p:nvSpPr>
        <p:spPr/>
        <p:txBody>
          <a:bodyPr/>
          <a:lstStyle/>
          <a:p>
            <a:fld id="{240CCAAE-9961-4CE3-9C52-D0A1DBFF1B9A}" type="slidenum">
              <a:rPr lang="en-GB" smtClean="0"/>
              <a:t>28</a:t>
            </a:fld>
            <a:endParaRPr lang="en-GB"/>
          </a:p>
        </p:txBody>
      </p:sp>
    </p:spTree>
    <p:extLst>
      <p:ext uri="{BB962C8B-B14F-4D97-AF65-F5344CB8AC3E}">
        <p14:creationId xmlns:p14="http://schemas.microsoft.com/office/powerpoint/2010/main" val="537225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29</a:t>
            </a:fld>
            <a:endParaRPr lang="en-GB"/>
          </a:p>
        </p:txBody>
      </p:sp>
    </p:spTree>
    <p:extLst>
      <p:ext uri="{BB962C8B-B14F-4D97-AF65-F5344CB8AC3E}">
        <p14:creationId xmlns:p14="http://schemas.microsoft.com/office/powerpoint/2010/main" val="556569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3</a:t>
            </a:fld>
            <a:endParaRPr lang="en-GB"/>
          </a:p>
        </p:txBody>
      </p:sp>
    </p:spTree>
    <p:extLst>
      <p:ext uri="{BB962C8B-B14F-4D97-AF65-F5344CB8AC3E}">
        <p14:creationId xmlns:p14="http://schemas.microsoft.com/office/powerpoint/2010/main" val="2191915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In the Style and Equip  module you will see the picture of your specification, in different views. You can also simulate the coloring of the truck, as well as specification changes – such as changes to axle distance or other components. Images are updated as changes are made. </a:t>
            </a:r>
          </a:p>
          <a:p>
            <a:pPr>
              <a:lnSpc>
                <a:spcPct val="107000"/>
              </a:lnSpc>
              <a:spcAft>
                <a:spcPts val="800"/>
              </a:spcAft>
            </a:pPr>
            <a:r>
              <a:rPr lang="en-GB" sz="1200">
                <a:effectLst/>
                <a:latin typeface="Calibri" panose="020F0502020204030204" pitchFamily="34" charset="0"/>
                <a:ea typeface="Calibri" panose="020F0502020204030204" pitchFamily="34" charset="0"/>
                <a:cs typeface="Arial" panose="020B0604020202020204" pitchFamily="34" charset="0"/>
              </a:rPr>
              <a:t>Note that these pictures are preliminary, and it is possible that not all options are shown. It is recommended to always order an ICD/ICS drawing for the specification.</a:t>
            </a:r>
          </a:p>
          <a:p>
            <a:endParaRPr lang="en-GB"/>
          </a:p>
        </p:txBody>
      </p:sp>
      <p:sp>
        <p:nvSpPr>
          <p:cNvPr id="4" name="Slide Number Placeholder 3"/>
          <p:cNvSpPr>
            <a:spLocks noGrp="1"/>
          </p:cNvSpPr>
          <p:nvPr>
            <p:ph type="sldNum" sz="quarter" idx="10"/>
          </p:nvPr>
        </p:nvSpPr>
        <p:spPr/>
        <p:txBody>
          <a:bodyPr/>
          <a:lstStyle/>
          <a:p>
            <a:fld id="{240CCAAE-9961-4CE3-9C52-D0A1DBFF1B9A}" type="slidenum">
              <a:rPr lang="en-GB" smtClean="0"/>
              <a:t>30</a:t>
            </a:fld>
            <a:endParaRPr lang="en-GB"/>
          </a:p>
        </p:txBody>
      </p:sp>
    </p:spTree>
    <p:extLst>
      <p:ext uri="{BB962C8B-B14F-4D97-AF65-F5344CB8AC3E}">
        <p14:creationId xmlns:p14="http://schemas.microsoft.com/office/powerpoint/2010/main" val="3084541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31</a:t>
            </a:fld>
            <a:endParaRPr lang="en-GB"/>
          </a:p>
        </p:txBody>
      </p:sp>
    </p:spTree>
    <p:extLst>
      <p:ext uri="{BB962C8B-B14F-4D97-AF65-F5344CB8AC3E}">
        <p14:creationId xmlns:p14="http://schemas.microsoft.com/office/powerpoint/2010/main" val="3850076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Basic Drawing - where you can simulate the different views of the basic drawing, from your created specification. Working with the different views, you can see where components are placed on a flexible chassis specification, as well as </a:t>
            </a:r>
            <a:r>
              <a:rPr lang="en-GB" sz="1200" dirty="0" err="1">
                <a:effectLst/>
                <a:latin typeface="Calibri" panose="020F0502020204030204" pitchFamily="34" charset="0"/>
                <a:ea typeface="Calibri" panose="020F0502020204030204" pitchFamily="34" charset="0"/>
                <a:cs typeface="Arial" panose="020B0604020202020204" pitchFamily="34" charset="0"/>
              </a:rPr>
              <a:t>dimentions</a:t>
            </a:r>
            <a:r>
              <a:rPr lang="en-GB" sz="1200" dirty="0">
                <a:effectLst/>
                <a:latin typeface="Calibri" panose="020F0502020204030204" pitchFamily="34" charset="0"/>
                <a:ea typeface="Calibri" panose="020F0502020204030204" pitchFamily="34" charset="0"/>
                <a:cs typeface="Arial" panose="020B0604020202020204" pitchFamily="34" charset="0"/>
              </a:rPr>
              <a:t> and load distribution. For example, you can see where the fuel tanks are placed and where there is free space on the frame as well as </a:t>
            </a:r>
            <a:r>
              <a:rPr lang="en-GB" sz="1200" dirty="0" err="1">
                <a:effectLst/>
                <a:latin typeface="Calibri" panose="020F0502020204030204" pitchFamily="34" charset="0"/>
                <a:ea typeface="Calibri" panose="020F0502020204030204" pitchFamily="34" charset="0"/>
                <a:cs typeface="Arial" panose="020B0604020202020204" pitchFamily="34" charset="0"/>
              </a:rPr>
              <a:t>CoG</a:t>
            </a:r>
            <a:r>
              <a:rPr lang="en-GB" sz="1200" dirty="0">
                <a:effectLst/>
                <a:latin typeface="Calibri" panose="020F0502020204030204" pitchFamily="34" charset="0"/>
                <a:ea typeface="Calibri" panose="020F0502020204030204" pitchFamily="34" charset="0"/>
                <a:cs typeface="Arial" panose="020B0604020202020204" pitchFamily="34" charset="0"/>
              </a:rPr>
              <a:t> (Center of Gravity). The weights are imported from the Weight Calculation Program (front, rear and total) – as well as the margin, shown in green.</a:t>
            </a:r>
          </a:p>
          <a:p>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32</a:t>
            </a:fld>
            <a:endParaRPr lang="en-GB"/>
          </a:p>
        </p:txBody>
      </p:sp>
    </p:spTree>
    <p:extLst>
      <p:ext uri="{BB962C8B-B14F-4D97-AF65-F5344CB8AC3E}">
        <p14:creationId xmlns:p14="http://schemas.microsoft.com/office/powerpoint/2010/main" val="3269148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You can select which view you </a:t>
            </a:r>
            <a:r>
              <a:rPr lang="sv-SE" dirty="0" err="1"/>
              <a:t>would</a:t>
            </a:r>
            <a:r>
              <a:rPr lang="sv-SE" dirty="0"/>
              <a:t> like to se by </a:t>
            </a:r>
            <a:r>
              <a:rPr lang="sv-SE" dirty="0" err="1"/>
              <a:t>open</a:t>
            </a:r>
            <a:r>
              <a:rPr lang="sv-SE" dirty="0"/>
              <a:t> the </a:t>
            </a:r>
            <a:r>
              <a:rPr lang="sv-SE" dirty="0" err="1"/>
              <a:t>drop</a:t>
            </a:r>
            <a:r>
              <a:rPr lang="sv-SE" dirty="0"/>
              <a:t> down and select the view.</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544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When</a:t>
            </a:r>
            <a:r>
              <a:rPr lang="sv-SE" dirty="0"/>
              <a:t> you click on the </a:t>
            </a:r>
            <a:r>
              <a:rPr lang="sv-SE" dirty="0" err="1"/>
              <a:t>tab</a:t>
            </a:r>
            <a:r>
              <a:rPr lang="sv-SE" dirty="0"/>
              <a:t> dimensions you can </a:t>
            </a:r>
            <a:r>
              <a:rPr lang="sv-SE" dirty="0" err="1"/>
              <a:t>use</a:t>
            </a:r>
            <a:r>
              <a:rPr lang="sv-SE" dirty="0"/>
              <a:t> a filter as </a:t>
            </a:r>
            <a:r>
              <a:rPr lang="sv-SE" dirty="0" err="1"/>
              <a:t>well</a:t>
            </a:r>
            <a:r>
              <a:rPr lang="sv-SE" dirty="0"/>
              <a:t> you can select the display </a:t>
            </a:r>
            <a:r>
              <a:rPr lang="sv-SE" dirty="0" err="1"/>
              <a:t>type</a:t>
            </a:r>
            <a:r>
              <a:rPr lang="sv-SE" dirty="0"/>
              <a:t> in </a:t>
            </a:r>
            <a:r>
              <a:rPr lang="en-GB" dirty="0"/>
              <a:t>values, labels or technical labels.</a:t>
            </a:r>
            <a:endParaRPr lang="sv-SE" dirty="0"/>
          </a:p>
        </p:txBody>
      </p:sp>
      <p:sp>
        <p:nvSpPr>
          <p:cNvPr id="4" name="Slide Number Placeholder 3"/>
          <p:cNvSpPr>
            <a:spLocks noGrp="1"/>
          </p:cNvSpPr>
          <p:nvPr>
            <p:ph type="sldNum" sz="quarter" idx="10"/>
          </p:nvPr>
        </p:nvSpPr>
        <p:spPr/>
        <p:txBody>
          <a:bodyPr/>
          <a:lstStyle/>
          <a:p>
            <a:fld id="{240CCAAE-9961-4CE3-9C52-D0A1DBFF1B9A}" type="slidenum">
              <a:rPr lang="en-GB" smtClean="0"/>
              <a:t>34</a:t>
            </a:fld>
            <a:endParaRPr lang="en-GB"/>
          </a:p>
        </p:txBody>
      </p:sp>
    </p:spTree>
    <p:extLst>
      <p:ext uri="{BB962C8B-B14F-4D97-AF65-F5344CB8AC3E}">
        <p14:creationId xmlns:p14="http://schemas.microsoft.com/office/powerpoint/2010/main" val="896528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40CCAAE-9961-4CE3-9C52-D0A1DBFF1B9A}" type="slidenum">
              <a:rPr lang="en-GB" smtClean="0"/>
              <a:t>35</a:t>
            </a:fld>
            <a:endParaRPr lang="en-GB"/>
          </a:p>
        </p:txBody>
      </p:sp>
    </p:spTree>
    <p:extLst>
      <p:ext uri="{BB962C8B-B14F-4D97-AF65-F5344CB8AC3E}">
        <p14:creationId xmlns:p14="http://schemas.microsoft.com/office/powerpoint/2010/main" val="3261279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40CCAAE-9961-4CE3-9C52-D0A1DBFF1B9A}" type="slidenum">
              <a:rPr lang="en-GB" smtClean="0"/>
              <a:t>36</a:t>
            </a:fld>
            <a:endParaRPr lang="en-GB"/>
          </a:p>
        </p:txBody>
      </p:sp>
    </p:spTree>
    <p:extLst>
      <p:ext uri="{BB962C8B-B14F-4D97-AF65-F5344CB8AC3E}">
        <p14:creationId xmlns:p14="http://schemas.microsoft.com/office/powerpoint/2010/main" val="1364467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If you </a:t>
            </a:r>
            <a:r>
              <a:rPr lang="sv-SE" dirty="0" err="1"/>
              <a:t>would</a:t>
            </a:r>
            <a:r>
              <a:rPr lang="sv-SE" dirty="0"/>
              <a:t> like to </a:t>
            </a:r>
            <a:r>
              <a:rPr lang="sv-SE" dirty="0" err="1"/>
              <a:t>hide</a:t>
            </a:r>
            <a:r>
              <a:rPr lang="sv-SE" dirty="0"/>
              <a:t> or show all dimensions you can click on the ”Eye” symbol.</a:t>
            </a:r>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37</a:t>
            </a:fld>
            <a:endParaRPr lang="en-GB"/>
          </a:p>
        </p:txBody>
      </p:sp>
    </p:spTree>
    <p:extLst>
      <p:ext uri="{BB962C8B-B14F-4D97-AF65-F5344CB8AC3E}">
        <p14:creationId xmlns:p14="http://schemas.microsoft.com/office/powerpoint/2010/main" val="14579980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It is possible to </a:t>
            </a:r>
            <a:r>
              <a:rPr lang="sv-SE"/>
              <a:t>select dimensions </a:t>
            </a:r>
            <a:r>
              <a:rPr lang="sv-SE" dirty="0"/>
              <a:t>that you will </a:t>
            </a:r>
            <a:r>
              <a:rPr lang="sv-SE" dirty="0" err="1"/>
              <a:t>highlight</a:t>
            </a:r>
            <a:r>
              <a:rPr lang="sv-SE" dirty="0"/>
              <a:t> in </a:t>
            </a:r>
            <a:r>
              <a:rPr lang="sv-SE" dirty="0" err="1"/>
              <a:t>basic</a:t>
            </a:r>
            <a:r>
              <a:rPr lang="sv-SE" dirty="0"/>
              <a:t> </a:t>
            </a:r>
            <a:r>
              <a:rPr lang="sv-SE" dirty="0" err="1"/>
              <a:t>drawing</a:t>
            </a:r>
            <a:r>
              <a:rPr lang="sv-SE" dirty="0"/>
              <a:t> to show by click on the ”Eye” symbol.</a:t>
            </a:r>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38</a:t>
            </a:fld>
            <a:endParaRPr lang="en-GB"/>
          </a:p>
        </p:txBody>
      </p:sp>
    </p:spTree>
    <p:extLst>
      <p:ext uri="{BB962C8B-B14F-4D97-AF65-F5344CB8AC3E}">
        <p14:creationId xmlns:p14="http://schemas.microsoft.com/office/powerpoint/2010/main" val="2654478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When</a:t>
            </a:r>
            <a:r>
              <a:rPr lang="sv-SE" dirty="0"/>
              <a:t> you click on the options </a:t>
            </a:r>
            <a:r>
              <a:rPr lang="sv-SE" dirty="0" err="1"/>
              <a:t>tab</a:t>
            </a:r>
            <a:r>
              <a:rPr lang="sv-SE" dirty="0"/>
              <a:t> you have the choice for different selections general, </a:t>
            </a:r>
            <a:r>
              <a:rPr lang="sv-SE" dirty="0" err="1"/>
              <a:t>visibility</a:t>
            </a:r>
            <a:r>
              <a:rPr lang="sv-SE" dirty="0"/>
              <a:t>, elevation, </a:t>
            </a:r>
            <a:r>
              <a:rPr lang="sv-SE" dirty="0" err="1"/>
              <a:t>raise</a:t>
            </a:r>
            <a:r>
              <a:rPr lang="sv-SE" dirty="0"/>
              <a:t> or </a:t>
            </a:r>
            <a:r>
              <a:rPr lang="sv-SE" dirty="0" err="1"/>
              <a:t>lower</a:t>
            </a:r>
            <a:r>
              <a:rPr lang="sv-SE" dirty="0"/>
              <a:t> tag axle, center of </a:t>
            </a:r>
            <a:r>
              <a:rPr lang="sv-SE" dirty="0" err="1"/>
              <a:t>gravity</a:t>
            </a:r>
            <a:r>
              <a:rPr lang="sv-SE"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69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a few options to search and filter on your specifications. Searching with free text for example. Two views are available first the list view and second the picture view. In this views there are different filter functions integrated. Eighter ascending or descending or by Creation date or Change date as well as Part period and so on.</a:t>
            </a:r>
          </a:p>
        </p:txBody>
      </p:sp>
      <p:sp>
        <p:nvSpPr>
          <p:cNvPr id="4" name="Slide Number Placeholder 3"/>
          <p:cNvSpPr>
            <a:spLocks noGrp="1"/>
          </p:cNvSpPr>
          <p:nvPr>
            <p:ph type="sldNum" sz="quarter" idx="10"/>
          </p:nvPr>
        </p:nvSpPr>
        <p:spPr/>
        <p:txBody>
          <a:bodyPr/>
          <a:lstStyle/>
          <a:p>
            <a:fld id="{240CCAAE-9961-4CE3-9C52-D0A1DBFF1B9A}" type="slidenum">
              <a:rPr lang="en-GB" smtClean="0"/>
              <a:t>4</a:t>
            </a:fld>
            <a:endParaRPr lang="en-GB"/>
          </a:p>
        </p:txBody>
      </p:sp>
    </p:spTree>
    <p:extLst>
      <p:ext uri="{BB962C8B-B14F-4D97-AF65-F5344CB8AC3E}">
        <p14:creationId xmlns:p14="http://schemas.microsoft.com/office/powerpoint/2010/main" val="20470622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When</a:t>
            </a:r>
            <a:r>
              <a:rPr lang="sv-SE" dirty="0"/>
              <a:t> you click on the options </a:t>
            </a:r>
            <a:r>
              <a:rPr lang="sv-SE" dirty="0" err="1"/>
              <a:t>tab</a:t>
            </a:r>
            <a:r>
              <a:rPr lang="sv-SE" dirty="0"/>
              <a:t> you have the choice for different selections general, </a:t>
            </a:r>
            <a:r>
              <a:rPr lang="sv-SE" dirty="0" err="1"/>
              <a:t>visibility</a:t>
            </a:r>
            <a:r>
              <a:rPr lang="sv-SE" dirty="0"/>
              <a:t>, elevation, </a:t>
            </a:r>
            <a:r>
              <a:rPr lang="sv-SE" dirty="0" err="1"/>
              <a:t>raise</a:t>
            </a:r>
            <a:r>
              <a:rPr lang="sv-SE" dirty="0"/>
              <a:t> or </a:t>
            </a:r>
            <a:r>
              <a:rPr lang="sv-SE" dirty="0" err="1"/>
              <a:t>lower</a:t>
            </a:r>
            <a:r>
              <a:rPr lang="sv-SE" dirty="0"/>
              <a:t> tag axle, center of </a:t>
            </a:r>
            <a:r>
              <a:rPr lang="sv-SE" dirty="0" err="1"/>
              <a:t>gravity</a:t>
            </a:r>
            <a:r>
              <a:rPr lang="sv-SE"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474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When</a:t>
            </a:r>
            <a:r>
              <a:rPr lang="sv-SE" dirty="0"/>
              <a:t> you click on the options </a:t>
            </a:r>
            <a:r>
              <a:rPr lang="sv-SE" dirty="0" err="1"/>
              <a:t>tab</a:t>
            </a:r>
            <a:r>
              <a:rPr lang="sv-SE" dirty="0"/>
              <a:t> you have the choice for different selections general, </a:t>
            </a:r>
            <a:r>
              <a:rPr lang="sv-SE" dirty="0" err="1"/>
              <a:t>visibility</a:t>
            </a:r>
            <a:r>
              <a:rPr lang="sv-SE" dirty="0"/>
              <a:t>, elevation, </a:t>
            </a:r>
            <a:r>
              <a:rPr lang="sv-SE" dirty="0" err="1"/>
              <a:t>raise</a:t>
            </a:r>
            <a:r>
              <a:rPr lang="sv-SE" dirty="0"/>
              <a:t> or </a:t>
            </a:r>
            <a:r>
              <a:rPr lang="sv-SE" dirty="0" err="1"/>
              <a:t>lower</a:t>
            </a:r>
            <a:r>
              <a:rPr lang="sv-SE" dirty="0"/>
              <a:t> tag axle, center of </a:t>
            </a:r>
            <a:r>
              <a:rPr lang="sv-SE" dirty="0" err="1"/>
              <a:t>gravity</a:t>
            </a:r>
            <a:r>
              <a:rPr lang="sv-SE"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672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When</a:t>
            </a:r>
            <a:r>
              <a:rPr lang="sv-SE" dirty="0"/>
              <a:t> you click on the options </a:t>
            </a:r>
            <a:r>
              <a:rPr lang="sv-SE" dirty="0" err="1"/>
              <a:t>tab</a:t>
            </a:r>
            <a:r>
              <a:rPr lang="sv-SE" dirty="0"/>
              <a:t> you have the choice for different selections general, </a:t>
            </a:r>
            <a:r>
              <a:rPr lang="sv-SE" dirty="0" err="1"/>
              <a:t>visibility</a:t>
            </a:r>
            <a:r>
              <a:rPr lang="sv-SE" dirty="0"/>
              <a:t>, elevation, </a:t>
            </a:r>
            <a:r>
              <a:rPr lang="sv-SE" dirty="0" err="1"/>
              <a:t>raise</a:t>
            </a:r>
            <a:r>
              <a:rPr lang="sv-SE" dirty="0"/>
              <a:t> or </a:t>
            </a:r>
            <a:r>
              <a:rPr lang="sv-SE" dirty="0" err="1"/>
              <a:t>lower</a:t>
            </a:r>
            <a:r>
              <a:rPr lang="sv-SE" dirty="0"/>
              <a:t> tag axle, center of </a:t>
            </a:r>
            <a:r>
              <a:rPr lang="sv-SE" dirty="0" err="1"/>
              <a:t>gravity</a:t>
            </a:r>
            <a:r>
              <a:rPr lang="sv-SE"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58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0CCAAE-9961-4CE3-9C52-D0A1DBFF1B9A}" type="slidenum">
              <a:rPr lang="en-GB" smtClean="0"/>
              <a:t>43</a:t>
            </a:fld>
            <a:endParaRPr lang="en-GB"/>
          </a:p>
        </p:txBody>
      </p:sp>
    </p:spTree>
    <p:extLst>
      <p:ext uri="{BB962C8B-B14F-4D97-AF65-F5344CB8AC3E}">
        <p14:creationId xmlns:p14="http://schemas.microsoft.com/office/powerpoint/2010/main" val="3091767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err="1">
                <a:ln>
                  <a:noFill/>
                </a:ln>
                <a:solidFill>
                  <a:srgbClr val="041E42"/>
                </a:solidFill>
                <a:effectLst/>
                <a:uLnTx/>
                <a:uFillTx/>
                <a:latin typeface="Scania Office"/>
                <a:ea typeface="+mn-ea"/>
                <a:cs typeface="+mn-cs"/>
              </a:rPr>
              <a:t>With</a:t>
            </a:r>
            <a:r>
              <a:rPr kumimoji="0" lang="sv-SE" sz="1200" b="0" i="0" u="none" strike="noStrike" kern="1200" cap="none" spc="0" normalizeH="0" baseline="0" noProof="0" dirty="0">
                <a:ln>
                  <a:noFill/>
                </a:ln>
                <a:solidFill>
                  <a:srgbClr val="041E42"/>
                </a:solidFill>
                <a:effectLst/>
                <a:uLnTx/>
                <a:uFillTx/>
                <a:latin typeface="Scania Office"/>
                <a:ea typeface="+mn-ea"/>
                <a:cs typeface="+mn-cs"/>
              </a:rPr>
              <a:t> the new BTE </a:t>
            </a:r>
            <a:r>
              <a:rPr kumimoji="0" lang="sv-SE" sz="1200" b="0" i="0" u="none" strike="noStrike" kern="1200" cap="none" spc="0" normalizeH="0" baseline="0" noProof="0" dirty="0" err="1">
                <a:ln>
                  <a:noFill/>
                </a:ln>
                <a:solidFill>
                  <a:srgbClr val="041E42"/>
                </a:solidFill>
                <a:effectLst/>
                <a:uLnTx/>
                <a:uFillTx/>
                <a:latin typeface="Scania Office"/>
                <a:ea typeface="+mn-ea"/>
                <a:cs typeface="+mn-cs"/>
              </a:rPr>
              <a:t>module</a:t>
            </a:r>
            <a:r>
              <a:rPr kumimoji="0" lang="sv-SE" sz="1200" b="0" i="0" u="none" strike="noStrike" kern="1200" cap="none" spc="0" normalizeH="0" baseline="0" noProof="0" dirty="0">
                <a:ln>
                  <a:noFill/>
                </a:ln>
                <a:solidFill>
                  <a:srgbClr val="041E42"/>
                </a:solidFill>
                <a:effectLst/>
                <a:uLnTx/>
                <a:uFillTx/>
                <a:latin typeface="Scania Office"/>
                <a:ea typeface="+mn-ea"/>
                <a:cs typeface="+mn-cs"/>
              </a:rPr>
              <a:t> you </a:t>
            </a:r>
            <a:r>
              <a:rPr kumimoji="0" lang="sv-SE" sz="1200" b="0" i="0" u="none" strike="noStrike" kern="1200" cap="none" spc="0" normalizeH="0" baseline="0" noProof="0" dirty="0" err="1">
                <a:ln>
                  <a:noFill/>
                </a:ln>
                <a:solidFill>
                  <a:srgbClr val="041E42"/>
                </a:solidFill>
                <a:effectLst/>
                <a:uLnTx/>
                <a:uFillTx/>
                <a:latin typeface="Scania Office"/>
                <a:ea typeface="+mn-ea"/>
                <a:cs typeface="+mn-cs"/>
              </a:rPr>
              <a:t>are</a:t>
            </a:r>
            <a:r>
              <a:rPr kumimoji="0" lang="sv-SE" sz="12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1200" b="0" i="0" u="none" strike="noStrike" kern="1200" cap="none" spc="0" normalizeH="0" baseline="0" noProof="0" dirty="0" err="1">
                <a:ln>
                  <a:noFill/>
                </a:ln>
                <a:solidFill>
                  <a:srgbClr val="041E42"/>
                </a:solidFill>
                <a:effectLst/>
                <a:uLnTx/>
                <a:uFillTx/>
                <a:latin typeface="Scania Office"/>
                <a:ea typeface="+mn-ea"/>
                <a:cs typeface="+mn-cs"/>
              </a:rPr>
              <a:t>able</a:t>
            </a:r>
            <a:r>
              <a:rPr kumimoji="0" lang="sv-SE" sz="1200" b="0" i="0" u="none" strike="noStrike" kern="1200" cap="none" spc="0" normalizeH="0" baseline="0" noProof="0" dirty="0">
                <a:ln>
                  <a:noFill/>
                </a:ln>
                <a:solidFill>
                  <a:srgbClr val="041E42"/>
                </a:solidFill>
                <a:effectLst/>
                <a:uLnTx/>
                <a:uFillTx/>
                <a:latin typeface="Scania Office"/>
                <a:ea typeface="+mn-ea"/>
                <a:cs typeface="+mn-cs"/>
              </a:rPr>
              <a:t> to </a:t>
            </a:r>
            <a:r>
              <a:rPr kumimoji="0" lang="sv-SE" sz="1200" b="0" i="0" u="none" strike="noStrike" kern="1200" cap="none" spc="0" normalizeH="0" baseline="0" noProof="0" dirty="0" err="1">
                <a:ln>
                  <a:noFill/>
                </a:ln>
                <a:solidFill>
                  <a:srgbClr val="041E42"/>
                </a:solidFill>
                <a:effectLst/>
                <a:uLnTx/>
                <a:uFillTx/>
                <a:latin typeface="Scania Office"/>
                <a:ea typeface="+mn-ea"/>
                <a:cs typeface="+mn-cs"/>
              </a:rPr>
              <a:t>simulate</a:t>
            </a:r>
            <a:r>
              <a:rPr kumimoji="0" lang="sv-SE" sz="12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1200" b="0" i="0" u="none" strike="noStrike" kern="1200" cap="none" spc="0" normalizeH="0" baseline="0" noProof="0" dirty="0" err="1">
                <a:ln>
                  <a:noFill/>
                </a:ln>
                <a:solidFill>
                  <a:srgbClr val="041E42"/>
                </a:solidFill>
                <a:effectLst/>
                <a:uLnTx/>
                <a:uFillTx/>
                <a:latin typeface="Scania Office"/>
                <a:ea typeface="+mn-ea"/>
                <a:cs typeface="+mn-cs"/>
              </a:rPr>
              <a:t>any</a:t>
            </a:r>
            <a:r>
              <a:rPr kumimoji="0" lang="sv-SE" sz="12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1200" b="0" i="0" u="none" strike="noStrike" kern="1200" cap="none" spc="0" normalizeH="0" baseline="0" noProof="0" dirty="0" err="1">
                <a:ln>
                  <a:noFill/>
                </a:ln>
                <a:solidFill>
                  <a:srgbClr val="041E42"/>
                </a:solidFill>
                <a:effectLst/>
                <a:uLnTx/>
                <a:uFillTx/>
                <a:latin typeface="Scania Office"/>
                <a:ea typeface="+mn-ea"/>
                <a:cs typeface="+mn-cs"/>
              </a:rPr>
              <a:t>type</a:t>
            </a:r>
            <a:r>
              <a:rPr kumimoji="0" lang="sv-SE" sz="1200" b="0" i="0" u="none" strike="noStrike" kern="1200" cap="none" spc="0" normalizeH="0" baseline="0" noProof="0" dirty="0">
                <a:ln>
                  <a:noFill/>
                </a:ln>
                <a:solidFill>
                  <a:srgbClr val="041E42"/>
                </a:solidFill>
                <a:effectLst/>
                <a:uLnTx/>
                <a:uFillTx/>
                <a:latin typeface="Scania Office"/>
                <a:ea typeface="+mn-ea"/>
                <a:cs typeface="+mn-cs"/>
              </a:rPr>
              <a:t> of </a:t>
            </a:r>
            <a:r>
              <a:rPr kumimoji="0" lang="sv-SE" sz="1200" b="0" i="0" u="none" strike="noStrike" kern="1200" cap="none" spc="0" normalizeH="0" baseline="0" noProof="0" dirty="0" err="1">
                <a:ln>
                  <a:noFill/>
                </a:ln>
                <a:solidFill>
                  <a:srgbClr val="041E42"/>
                </a:solidFill>
                <a:effectLst/>
                <a:uLnTx/>
                <a:uFillTx/>
                <a:latin typeface="Scania Office"/>
                <a:ea typeface="+mn-ea"/>
                <a:cs typeface="+mn-cs"/>
              </a:rPr>
              <a:t>bodywork</a:t>
            </a:r>
            <a:r>
              <a:rPr kumimoji="0" lang="sv-SE" sz="1200" b="0" i="0" u="none" strike="noStrike" kern="1200" cap="none" spc="0" normalizeH="0" baseline="0" noProof="0" dirty="0">
                <a:ln>
                  <a:noFill/>
                </a:ln>
                <a:solidFill>
                  <a:srgbClr val="041E42"/>
                </a:solidFill>
                <a:effectLst/>
                <a:uLnTx/>
                <a:uFillTx/>
                <a:latin typeface="Scania Office"/>
                <a:ea typeface="+mn-ea"/>
                <a:cs typeface="+mn-cs"/>
              </a:rPr>
              <a:t> on a </a:t>
            </a:r>
            <a:r>
              <a:rPr kumimoji="0" lang="sv-SE" sz="1200" b="0" i="0" u="none" strike="noStrike" kern="1200" cap="none" spc="0" normalizeH="0" baseline="0" noProof="0" dirty="0" err="1">
                <a:ln>
                  <a:noFill/>
                </a:ln>
                <a:solidFill>
                  <a:srgbClr val="041E42"/>
                </a:solidFill>
                <a:effectLst/>
                <a:uLnTx/>
                <a:uFillTx/>
                <a:latin typeface="Scania Office"/>
                <a:ea typeface="+mn-ea"/>
                <a:cs typeface="+mn-cs"/>
              </a:rPr>
              <a:t>generic</a:t>
            </a:r>
            <a:r>
              <a:rPr kumimoji="0" lang="sv-SE" sz="12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1200" b="0" i="0" u="none" strike="noStrike" kern="1200" cap="none" spc="0" normalizeH="0" baseline="0" noProof="0" dirty="0" err="1">
                <a:ln>
                  <a:noFill/>
                </a:ln>
                <a:solidFill>
                  <a:srgbClr val="041E42"/>
                </a:solidFill>
                <a:effectLst/>
                <a:uLnTx/>
                <a:uFillTx/>
                <a:latin typeface="Scania Office"/>
                <a:ea typeface="+mn-ea"/>
                <a:cs typeface="+mn-cs"/>
              </a:rPr>
              <a:t>level</a:t>
            </a:r>
            <a:r>
              <a:rPr kumimoji="0" lang="sv-SE" sz="1200" b="0" i="0" u="none" strike="noStrike" kern="1200" cap="none" spc="0" normalizeH="0" baseline="0" noProof="0" dirty="0">
                <a:ln>
                  <a:noFill/>
                </a:ln>
                <a:solidFill>
                  <a:srgbClr val="041E42"/>
                </a:solidFill>
                <a:effectLst/>
                <a:uLnTx/>
                <a:uFillTx/>
                <a:latin typeface="Scania Office"/>
                <a:ea typeface="+mn-ea"/>
                <a:cs typeface="+mn-cs"/>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517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I" dirty="0"/>
              <a:t>Any type of </a:t>
            </a:r>
            <a:r>
              <a:rPr lang="sv-SE" dirty="0" err="1"/>
              <a:t>body</a:t>
            </a:r>
            <a:r>
              <a:rPr lang="en-SI" dirty="0"/>
              <a:t> or </a:t>
            </a:r>
            <a:r>
              <a:rPr lang="sv-SE" dirty="0" err="1"/>
              <a:t>equipment</a:t>
            </a:r>
            <a:r>
              <a:rPr lang="en-SI" dirty="0"/>
              <a:t> can be presented as a box which has </a:t>
            </a:r>
            <a:r>
              <a:rPr lang="sv-SE" dirty="0"/>
              <a:t>d</a:t>
            </a:r>
            <a:r>
              <a:rPr lang="en-SI" dirty="0"/>
              <a:t>imensions (width, height, length). Weight and Centre of Gravity.</a:t>
            </a:r>
          </a:p>
          <a:p>
            <a:endParaRPr lang="en-GB" dirty="0"/>
          </a:p>
        </p:txBody>
      </p:sp>
      <p:sp>
        <p:nvSpPr>
          <p:cNvPr id="4" name="Slide Number Placeholder 3"/>
          <p:cNvSpPr>
            <a:spLocks noGrp="1"/>
          </p:cNvSpPr>
          <p:nvPr>
            <p:ph type="sldNum" sz="quarter" idx="5"/>
          </p:nvPr>
        </p:nvSpPr>
        <p:spPr/>
        <p:txBody>
          <a:bodyPr/>
          <a:lstStyle/>
          <a:p>
            <a:fld id="{240CCAAE-9961-4CE3-9C52-D0A1DBFF1B9A}" type="slidenum">
              <a:rPr lang="sv-SE" smtClean="0"/>
              <a:t>45</a:t>
            </a:fld>
            <a:endParaRPr lang="sv-SE"/>
          </a:p>
        </p:txBody>
      </p:sp>
    </p:spTree>
    <p:extLst>
      <p:ext uri="{BB962C8B-B14F-4D97-AF65-F5344CB8AC3E}">
        <p14:creationId xmlns:p14="http://schemas.microsoft.com/office/powerpoint/2010/main" val="13678257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Two</a:t>
            </a:r>
            <a:r>
              <a:rPr lang="sv-SE" dirty="0"/>
              <a:t> </a:t>
            </a:r>
            <a:r>
              <a:rPr lang="sv-SE" dirty="0" err="1"/>
              <a:t>examples</a:t>
            </a:r>
            <a:r>
              <a:rPr lang="sv-SE" dirty="0"/>
              <a:t> for </a:t>
            </a:r>
            <a:r>
              <a:rPr lang="sv-SE" dirty="0" err="1"/>
              <a:t>body</a:t>
            </a:r>
            <a:r>
              <a:rPr lang="sv-SE" dirty="0"/>
              <a:t> and </a:t>
            </a:r>
            <a:r>
              <a:rPr lang="sv-SE" dirty="0" err="1"/>
              <a:t>equipment</a:t>
            </a:r>
            <a:r>
              <a:rPr lang="sv-SE"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184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The trailers that </a:t>
            </a:r>
            <a:r>
              <a:rPr lang="sv-SE" dirty="0" err="1"/>
              <a:t>are</a:t>
            </a:r>
            <a:r>
              <a:rPr lang="sv-SE" dirty="0"/>
              <a:t> </a:t>
            </a:r>
            <a:r>
              <a:rPr lang="sv-SE" dirty="0" err="1"/>
              <a:t>available</a:t>
            </a:r>
            <a:r>
              <a:rPr lang="sv-SE" dirty="0"/>
              <a:t> to select in CAVA Back Office </a:t>
            </a:r>
            <a:r>
              <a:rPr lang="sv-SE" dirty="0" err="1"/>
              <a:t>are</a:t>
            </a:r>
            <a:r>
              <a:rPr lang="sv-SE" dirty="0"/>
              <a:t> Semi-trailer, Center-axle trailer, Full-axle trailer.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18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simulate the load for BTE (Body Trailer Equipment) with two options Basic and Advanced.</a:t>
            </a:r>
          </a:p>
          <a:p>
            <a:r>
              <a:rPr lang="en-GB" dirty="0"/>
              <a:t>Basic is good to use if you would like to simulate a </a:t>
            </a:r>
            <a:r>
              <a:rPr lang="en-GB" dirty="0" err="1"/>
              <a:t>semitailer</a:t>
            </a:r>
            <a:r>
              <a:rPr lang="en-GB" dirty="0"/>
              <a:t> by entering the weight for the semitrailer including load.</a:t>
            </a:r>
          </a:p>
          <a:p>
            <a:r>
              <a:rPr lang="en-GB" dirty="0"/>
              <a:t>The position of the fifth wheel has been filled in automatically according to what you have specified in the SECM configurator.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079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In Rigid you can add </a:t>
            </a:r>
            <a:r>
              <a:rPr lang="sv-SE" dirty="0" err="1"/>
              <a:t>subframes</a:t>
            </a:r>
            <a:r>
              <a:rPr lang="sv-SE" dirty="0"/>
              <a:t> </a:t>
            </a:r>
            <a:r>
              <a:rPr lang="sv-SE" dirty="0" err="1"/>
              <a:t>there</a:t>
            </a:r>
            <a:r>
              <a:rPr lang="sv-SE" dirty="0"/>
              <a:t> is a </a:t>
            </a:r>
            <a:r>
              <a:rPr lang="sv-SE" dirty="0" err="1"/>
              <a:t>recommended</a:t>
            </a:r>
            <a:r>
              <a:rPr lang="sv-SE" dirty="0"/>
              <a:t> </a:t>
            </a:r>
            <a:r>
              <a:rPr lang="sv-SE" dirty="0" err="1"/>
              <a:t>length</a:t>
            </a:r>
            <a:r>
              <a:rPr lang="sv-SE" dirty="0"/>
              <a:t> you can </a:t>
            </a:r>
            <a:r>
              <a:rPr lang="sv-SE" dirty="0" err="1"/>
              <a:t>use</a:t>
            </a:r>
            <a:r>
              <a:rPr lang="sv-SE" dirty="0"/>
              <a:t> to cover the optimal </a:t>
            </a:r>
            <a:r>
              <a:rPr lang="sv-SE" dirty="0" err="1"/>
              <a:t>lenght</a:t>
            </a:r>
            <a:r>
              <a:rPr lang="sv-SE" dirty="0"/>
              <a:t> for the </a:t>
            </a:r>
            <a:r>
              <a:rPr lang="sv-SE" dirty="0" err="1"/>
              <a:t>subframe</a:t>
            </a:r>
            <a:r>
              <a:rPr lang="sv-SE" dirty="0"/>
              <a:t>.</a:t>
            </a: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70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 are expanding the specification, you have created it is possible to see more information like cab type, gearbox, axle distance and so on. When clicking on the tree dots you have different options to choose like open the spec. add a comment, export function, Duplicate the spec. share the specification which is a great function without using e-mail and last to remove the spec.</a:t>
            </a:r>
          </a:p>
        </p:txBody>
      </p:sp>
      <p:sp>
        <p:nvSpPr>
          <p:cNvPr id="4" name="Slide Number Placeholder 3"/>
          <p:cNvSpPr>
            <a:spLocks noGrp="1"/>
          </p:cNvSpPr>
          <p:nvPr>
            <p:ph type="sldNum" sz="quarter" idx="10"/>
          </p:nvPr>
        </p:nvSpPr>
        <p:spPr/>
        <p:txBody>
          <a:bodyPr/>
          <a:lstStyle/>
          <a:p>
            <a:fld id="{240CCAAE-9961-4CE3-9C52-D0A1DBFF1B9A}" type="slidenum">
              <a:rPr lang="en-GB" smtClean="0"/>
              <a:t>5</a:t>
            </a:fld>
            <a:endParaRPr lang="en-GB"/>
          </a:p>
        </p:txBody>
      </p:sp>
    </p:spTree>
    <p:extLst>
      <p:ext uri="{BB962C8B-B14F-4D97-AF65-F5344CB8AC3E}">
        <p14:creationId xmlns:p14="http://schemas.microsoft.com/office/powerpoint/2010/main" val="33659335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I" sz="1200" b="0" i="0" u="none" strike="noStrike" kern="1200" cap="none" spc="0" normalizeH="0" baseline="0" noProof="0" dirty="0">
                <a:ln>
                  <a:noFill/>
                </a:ln>
                <a:solidFill>
                  <a:srgbClr val="041E42"/>
                </a:solidFill>
                <a:effectLst/>
                <a:uLnTx/>
                <a:uFillTx/>
                <a:latin typeface="Scania Office"/>
                <a:ea typeface="+mn-ea"/>
                <a:cs typeface="+mn-cs"/>
              </a:rPr>
              <a:t>Vehicle reference point is at minimum</a:t>
            </a:r>
            <a:r>
              <a:rPr kumimoji="0" lang="en-GB" sz="1200" b="0" i="0" u="none" strike="noStrike" kern="1200" cap="none" spc="0" normalizeH="0" baseline="0" noProof="0" dirty="0">
                <a:ln>
                  <a:noFill/>
                </a:ln>
                <a:solidFill>
                  <a:srgbClr val="041E42"/>
                </a:solidFill>
                <a:effectLst/>
                <a:uLnTx/>
                <a:uFillTx/>
                <a:latin typeface="Scania Office"/>
                <a:ea typeface="+mn-ea"/>
                <a:cs typeface="+mn-cs"/>
              </a:rPr>
              <a:t> permitted distance between rear cab wall</a:t>
            </a:r>
            <a:r>
              <a:rPr kumimoji="0" lang="en-SI" sz="1200" b="0" i="0" u="none" strike="noStrike" kern="1200" cap="none" spc="0" normalizeH="0" baseline="0" noProof="0" dirty="0">
                <a:ln>
                  <a:noFill/>
                </a:ln>
                <a:solidFill>
                  <a:srgbClr val="041E42"/>
                </a:solidFill>
                <a:effectLst/>
                <a:uLnTx/>
                <a:uFillTx/>
                <a:latin typeface="Scania Office"/>
                <a:ea typeface="+mn-ea"/>
                <a:cs typeface="+mn-cs"/>
              </a:rPr>
              <a:t> and body</a:t>
            </a:r>
            <a:r>
              <a:rPr kumimoji="0" lang="sv-SE" sz="1200" b="0" i="0" u="none" strike="noStrike" kern="1200" cap="none" spc="0" normalizeH="0" baseline="0" noProof="0" dirty="0" err="1">
                <a:ln>
                  <a:noFill/>
                </a:ln>
                <a:solidFill>
                  <a:srgbClr val="041E42"/>
                </a:solidFill>
                <a:effectLst/>
                <a:uLnTx/>
                <a:uFillTx/>
                <a:latin typeface="Scania Office"/>
                <a:ea typeface="+mn-ea"/>
                <a:cs typeface="+mn-cs"/>
              </a:rPr>
              <a:t>work</a:t>
            </a:r>
            <a:r>
              <a:rPr kumimoji="0" lang="en-SI" sz="1200" b="0" i="0" u="none" strike="noStrike" kern="1200" cap="none" spc="0" normalizeH="0" baseline="0" noProof="0" dirty="0">
                <a:ln>
                  <a:noFill/>
                </a:ln>
                <a:solidFill>
                  <a:srgbClr val="041E42"/>
                </a:solidFill>
                <a:effectLst/>
                <a:uLnTx/>
                <a:uFillTx/>
                <a:latin typeface="Scania Office"/>
                <a:ea typeface="+mn-ea"/>
                <a:cs typeface="+mn-cs"/>
              </a:rPr>
              <a:t> (BEP-L 102), on top of the frame or subframe if </a:t>
            </a:r>
            <a:r>
              <a:rPr kumimoji="0" lang="sv-SE" sz="1200" b="0" i="0" u="none" strike="noStrike" kern="1200" cap="none" spc="0" normalizeH="0" baseline="0" noProof="0" dirty="0">
                <a:ln>
                  <a:noFill/>
                </a:ln>
                <a:solidFill>
                  <a:srgbClr val="041E42"/>
                </a:solidFill>
                <a:effectLst/>
                <a:uLnTx/>
                <a:uFillTx/>
                <a:latin typeface="Scania Office"/>
                <a:ea typeface="+mn-ea"/>
                <a:cs typeface="+mn-cs"/>
              </a:rPr>
              <a:t>selected</a:t>
            </a:r>
            <a:r>
              <a:rPr kumimoji="0" lang="en-SI" sz="1200" b="0" i="0" u="none" strike="noStrike" kern="1200" cap="none" spc="0" normalizeH="0" baseline="0" noProof="0" dirty="0">
                <a:ln>
                  <a:noFill/>
                </a:ln>
                <a:solidFill>
                  <a:srgbClr val="041E42"/>
                </a:solidFill>
                <a:effectLst/>
                <a:uLnTx/>
                <a:uFillTx/>
                <a:latin typeface="Scania Office"/>
                <a:ea typeface="+mn-ea"/>
                <a:cs typeface="+mn-cs"/>
              </a:rPr>
              <a:t> and in the middle of vehicle.</a:t>
            </a:r>
          </a:p>
          <a:p>
            <a:endParaRPr lang="en-GB" dirty="0"/>
          </a:p>
        </p:txBody>
      </p:sp>
      <p:sp>
        <p:nvSpPr>
          <p:cNvPr id="4" name="Slide Number Placeholder 3"/>
          <p:cNvSpPr>
            <a:spLocks noGrp="1"/>
          </p:cNvSpPr>
          <p:nvPr>
            <p:ph type="sldNum" sz="quarter" idx="5"/>
          </p:nvPr>
        </p:nvSpPr>
        <p:spPr/>
        <p:txBody>
          <a:bodyPr/>
          <a:lstStyle/>
          <a:p>
            <a:fld id="{240CCAAE-9961-4CE3-9C52-D0A1DBFF1B9A}" type="slidenum">
              <a:rPr lang="sv-SE" smtClean="0"/>
              <a:t>50</a:t>
            </a:fld>
            <a:endParaRPr lang="sv-SE"/>
          </a:p>
        </p:txBody>
      </p:sp>
    </p:spTree>
    <p:extLst>
      <p:ext uri="{BB962C8B-B14F-4D97-AF65-F5344CB8AC3E}">
        <p14:creationId xmlns:p14="http://schemas.microsoft.com/office/powerpoint/2010/main" val="18531919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757575"/>
                </a:solidFill>
                <a:effectLst/>
                <a:latin typeface="Microsoft Sans Serif" panose="020B0604020202020204" pitchFamily="34" charset="0"/>
              </a:rPr>
              <a:t>Position of the load carrier in relevance to a </a:t>
            </a:r>
            <a:r>
              <a:rPr lang="en-GB" b="0" i="0" dirty="0" err="1">
                <a:solidFill>
                  <a:srgbClr val="757575"/>
                </a:solidFill>
                <a:effectLst/>
                <a:latin typeface="Microsoft Sans Serif" panose="020B0604020202020204" pitchFamily="34" charset="0"/>
              </a:rPr>
              <a:t>plattform</a:t>
            </a:r>
            <a:r>
              <a:rPr lang="en-GB" b="0" i="0" dirty="0">
                <a:solidFill>
                  <a:srgbClr val="757575"/>
                </a:solidFill>
                <a:effectLst/>
                <a:latin typeface="Microsoft Sans Serif" panose="020B0604020202020204" pitchFamily="34" charset="0"/>
              </a:rPr>
              <a:t> (chassis and/or trailer)</a:t>
            </a:r>
            <a:endParaRPr lang="en-GB" b="0" i="0" dirty="0">
              <a:solidFill>
                <a:srgbClr val="757575"/>
              </a:solidFill>
              <a:effectLst/>
              <a:latin typeface="Scania Sans Semi Condensed"/>
            </a:endParaRPr>
          </a:p>
          <a:p>
            <a:pPr algn="l"/>
            <a:r>
              <a:rPr lang="en-GB" b="0" i="0" dirty="0">
                <a:solidFill>
                  <a:srgbClr val="757575"/>
                </a:solidFill>
                <a:effectLst/>
                <a:latin typeface="Microsoft Sans Serif" panose="020B0604020202020204" pitchFamily="34" charset="0"/>
              </a:rPr>
              <a:t>- X </a:t>
            </a:r>
            <a:r>
              <a:rPr lang="en-GB" b="0" i="0" dirty="0" err="1">
                <a:solidFill>
                  <a:srgbClr val="757575"/>
                </a:solidFill>
                <a:effectLst/>
                <a:latin typeface="Microsoft Sans Serif" panose="020B0604020202020204" pitchFamily="34" charset="0"/>
              </a:rPr>
              <a:t>positon</a:t>
            </a:r>
            <a:r>
              <a:rPr lang="en-GB" b="0" i="0" dirty="0">
                <a:solidFill>
                  <a:srgbClr val="757575"/>
                </a:solidFill>
                <a:effectLst/>
                <a:latin typeface="Microsoft Sans Serif" panose="020B0604020202020204" pitchFamily="34" charset="0"/>
              </a:rPr>
              <a:t> = horizontal position</a:t>
            </a:r>
            <a:endParaRPr lang="en-GB" b="0" i="0" dirty="0">
              <a:solidFill>
                <a:srgbClr val="757575"/>
              </a:solidFill>
              <a:effectLst/>
              <a:latin typeface="Scania Sans Semi Condensed"/>
            </a:endParaRPr>
          </a:p>
          <a:p>
            <a:pPr algn="l"/>
            <a:r>
              <a:rPr lang="en-GB" b="0" i="0" dirty="0">
                <a:solidFill>
                  <a:srgbClr val="757575"/>
                </a:solidFill>
                <a:effectLst/>
                <a:latin typeface="Microsoft Sans Serif" panose="020B0604020202020204" pitchFamily="34" charset="0"/>
              </a:rPr>
              <a:t>In case of a chassis the horizontal position </a:t>
            </a:r>
            <a:r>
              <a:rPr lang="en-GB" b="0" i="0" dirty="0" err="1">
                <a:solidFill>
                  <a:srgbClr val="757575"/>
                </a:solidFill>
                <a:effectLst/>
                <a:latin typeface="Microsoft Sans Serif" panose="020B0604020202020204" pitchFamily="34" charset="0"/>
              </a:rPr>
              <a:t>deffinition</a:t>
            </a:r>
            <a:r>
              <a:rPr lang="en-GB" b="0" i="0" dirty="0">
                <a:solidFill>
                  <a:srgbClr val="757575"/>
                </a:solidFill>
                <a:effectLst/>
                <a:latin typeface="Microsoft Sans Serif" panose="020B0604020202020204" pitchFamily="34" charset="0"/>
              </a:rPr>
              <a:t> is the minimum distance between the cab </a:t>
            </a:r>
            <a:r>
              <a:rPr lang="en-GB" b="0" i="0" dirty="0" err="1">
                <a:solidFill>
                  <a:srgbClr val="757575"/>
                </a:solidFill>
                <a:effectLst/>
                <a:latin typeface="Microsoft Sans Serif" panose="020B0604020202020204" pitchFamily="34" charset="0"/>
              </a:rPr>
              <a:t>rearwall</a:t>
            </a:r>
            <a:r>
              <a:rPr lang="en-GB" b="0" i="0" dirty="0">
                <a:solidFill>
                  <a:srgbClr val="757575"/>
                </a:solidFill>
                <a:effectLst/>
                <a:latin typeface="Microsoft Sans Serif" panose="020B0604020202020204" pitchFamily="34" charset="0"/>
              </a:rPr>
              <a:t> and the beginning of the load carrier (BEP-L102)</a:t>
            </a:r>
            <a:endParaRPr lang="en-GB" b="0" i="0" dirty="0">
              <a:solidFill>
                <a:srgbClr val="757575"/>
              </a:solidFill>
              <a:effectLst/>
              <a:latin typeface="Scania Sans Semi Condensed"/>
            </a:endParaRPr>
          </a:p>
          <a:p>
            <a:pPr algn="l"/>
            <a:r>
              <a:rPr lang="en-GB" b="0" i="0" dirty="0">
                <a:solidFill>
                  <a:srgbClr val="757575"/>
                </a:solidFill>
                <a:effectLst/>
                <a:latin typeface="Microsoft Sans Serif" panose="020B0604020202020204" pitchFamily="34" charset="0"/>
              </a:rPr>
              <a:t>- Z </a:t>
            </a:r>
            <a:r>
              <a:rPr lang="en-GB" b="0" i="0" dirty="0" err="1">
                <a:solidFill>
                  <a:srgbClr val="757575"/>
                </a:solidFill>
                <a:effectLst/>
                <a:latin typeface="Microsoft Sans Serif" panose="020B0604020202020204" pitchFamily="34" charset="0"/>
              </a:rPr>
              <a:t>positon</a:t>
            </a:r>
            <a:r>
              <a:rPr lang="en-GB" b="0" i="0" dirty="0">
                <a:solidFill>
                  <a:srgbClr val="757575"/>
                </a:solidFill>
                <a:effectLst/>
                <a:latin typeface="Microsoft Sans Serif" panose="020B0604020202020204" pitchFamily="34" charset="0"/>
              </a:rPr>
              <a:t> = vertical </a:t>
            </a:r>
            <a:r>
              <a:rPr lang="en-GB" b="0" i="0" dirty="0" err="1">
                <a:solidFill>
                  <a:srgbClr val="757575"/>
                </a:solidFill>
                <a:effectLst/>
                <a:latin typeface="Microsoft Sans Serif" panose="020B0604020202020204" pitchFamily="34" charset="0"/>
              </a:rPr>
              <a:t>positon</a:t>
            </a:r>
            <a:endParaRPr lang="en-GB" b="0" i="0" dirty="0">
              <a:solidFill>
                <a:srgbClr val="757575"/>
              </a:solidFill>
              <a:effectLst/>
              <a:latin typeface="Scania Sans Semi Condensed"/>
            </a:endParaRPr>
          </a:p>
          <a:p>
            <a:pPr algn="l"/>
            <a:r>
              <a:rPr lang="en-GB" b="0" i="0" dirty="0">
                <a:solidFill>
                  <a:srgbClr val="757575"/>
                </a:solidFill>
                <a:effectLst/>
                <a:latin typeface="Microsoft Sans Serif" panose="020B0604020202020204" pitchFamily="34" charset="0"/>
              </a:rPr>
              <a:t>In case of a chassis the vertical </a:t>
            </a:r>
            <a:r>
              <a:rPr lang="en-GB" b="0" i="0" dirty="0" err="1">
                <a:solidFill>
                  <a:srgbClr val="757575"/>
                </a:solidFill>
                <a:effectLst/>
                <a:latin typeface="Microsoft Sans Serif" panose="020B0604020202020204" pitchFamily="34" charset="0"/>
              </a:rPr>
              <a:t>possition</a:t>
            </a:r>
            <a:r>
              <a:rPr lang="en-GB" b="0" i="0" dirty="0">
                <a:solidFill>
                  <a:srgbClr val="757575"/>
                </a:solidFill>
                <a:effectLst/>
                <a:latin typeface="Microsoft Sans Serif" panose="020B0604020202020204" pitchFamily="34" charset="0"/>
              </a:rPr>
              <a:t> </a:t>
            </a:r>
            <a:r>
              <a:rPr lang="en-GB" b="0" i="0" dirty="0" err="1">
                <a:solidFill>
                  <a:srgbClr val="757575"/>
                </a:solidFill>
                <a:effectLst/>
                <a:latin typeface="Microsoft Sans Serif" panose="020B0604020202020204" pitchFamily="34" charset="0"/>
              </a:rPr>
              <a:t>deffinition</a:t>
            </a:r>
            <a:r>
              <a:rPr lang="en-GB" b="0" i="0" dirty="0">
                <a:solidFill>
                  <a:srgbClr val="757575"/>
                </a:solidFill>
                <a:effectLst/>
                <a:latin typeface="Microsoft Sans Serif" panose="020B0604020202020204" pitchFamily="34" charset="0"/>
              </a:rPr>
              <a:t> is on top of the frame or subframe if present.</a:t>
            </a:r>
            <a:endParaRPr lang="en-GB" b="0" i="0" dirty="0">
              <a:solidFill>
                <a:srgbClr val="757575"/>
              </a:solidFill>
              <a:effectLst/>
              <a:latin typeface="Scania Sans Semi Condensed"/>
            </a:endParaRPr>
          </a:p>
          <a:p>
            <a:pPr algn="l"/>
            <a:r>
              <a:rPr lang="en-GB" b="0" i="0" dirty="0">
                <a:solidFill>
                  <a:srgbClr val="757575"/>
                </a:solidFill>
                <a:effectLst/>
                <a:latin typeface="Microsoft Sans Serif" panose="020B0604020202020204" pitchFamily="34" charset="0"/>
              </a:rPr>
              <a:t>- Y position = difference between middle of the </a:t>
            </a:r>
            <a:r>
              <a:rPr lang="en-GB" b="0" i="0" dirty="0" err="1">
                <a:solidFill>
                  <a:srgbClr val="757575"/>
                </a:solidFill>
                <a:effectLst/>
                <a:latin typeface="Microsoft Sans Serif" panose="020B0604020202020204" pitchFamily="34" charset="0"/>
              </a:rPr>
              <a:t>plattform</a:t>
            </a:r>
            <a:r>
              <a:rPr lang="en-GB" b="0" i="0" dirty="0">
                <a:solidFill>
                  <a:srgbClr val="757575"/>
                </a:solidFill>
                <a:effectLst/>
                <a:latin typeface="Microsoft Sans Serif" panose="020B0604020202020204" pitchFamily="34" charset="0"/>
              </a:rPr>
              <a:t> (chassis and/or trailer) and middle of the load carrier</a:t>
            </a:r>
            <a:endParaRPr lang="en-GB" b="0" i="0" dirty="0">
              <a:solidFill>
                <a:srgbClr val="757575"/>
              </a:solidFill>
              <a:effectLst/>
              <a:latin typeface="Scania Sans Semi Condensed"/>
            </a:endParaRPr>
          </a:p>
          <a:p>
            <a:endParaRPr lang="en-GB" dirty="0"/>
          </a:p>
        </p:txBody>
      </p:sp>
      <p:sp>
        <p:nvSpPr>
          <p:cNvPr id="4" name="Slide Number Placeholder 3"/>
          <p:cNvSpPr>
            <a:spLocks noGrp="1"/>
          </p:cNvSpPr>
          <p:nvPr>
            <p:ph type="sldNum" sz="quarter" idx="5"/>
          </p:nvPr>
        </p:nvSpPr>
        <p:spPr/>
        <p:txBody>
          <a:bodyPr/>
          <a:lstStyle/>
          <a:p>
            <a:fld id="{240CCAAE-9961-4CE3-9C52-D0A1DBFF1B9A}" type="slidenum">
              <a:rPr lang="sv-SE" smtClean="0"/>
              <a:t>51</a:t>
            </a:fld>
            <a:endParaRPr lang="sv-SE"/>
          </a:p>
        </p:txBody>
      </p:sp>
    </p:spTree>
    <p:extLst>
      <p:ext uri="{BB962C8B-B14F-4D97-AF65-F5344CB8AC3E}">
        <p14:creationId xmlns:p14="http://schemas.microsoft.com/office/powerpoint/2010/main" val="2189989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Rename</a:t>
            </a:r>
            <a:r>
              <a:rPr lang="sv-SE" dirty="0"/>
              <a:t> </a:t>
            </a:r>
            <a:r>
              <a:rPr lang="sv-SE" dirty="0" err="1"/>
              <a:t>your</a:t>
            </a:r>
            <a:r>
              <a:rPr lang="sv-SE" dirty="0"/>
              <a:t> </a:t>
            </a:r>
            <a:r>
              <a:rPr lang="sv-SE" dirty="0" err="1"/>
              <a:t>load</a:t>
            </a:r>
            <a:r>
              <a:rPr lang="sv-SE" dirty="0"/>
              <a:t> </a:t>
            </a:r>
            <a:r>
              <a:rPr lang="sv-SE" dirty="0" err="1"/>
              <a:t>carrier</a:t>
            </a:r>
            <a:r>
              <a:rPr lang="sv-SE" dirty="0"/>
              <a:t> to the </a:t>
            </a:r>
            <a:r>
              <a:rPr lang="sv-SE" dirty="0" err="1"/>
              <a:t>bodywork</a:t>
            </a:r>
            <a:r>
              <a:rPr lang="sv-SE" dirty="0"/>
              <a:t> you </a:t>
            </a:r>
            <a:r>
              <a:rPr lang="sv-SE" dirty="0" err="1"/>
              <a:t>would</a:t>
            </a:r>
            <a:r>
              <a:rPr lang="sv-SE" dirty="0"/>
              <a:t> like to </a:t>
            </a:r>
            <a:r>
              <a:rPr lang="sv-SE" dirty="0" err="1"/>
              <a:t>simulate</a:t>
            </a:r>
            <a:r>
              <a:rPr lang="sv-SE" dirty="0"/>
              <a:t> and </a:t>
            </a:r>
            <a:r>
              <a:rPr lang="sv-SE" dirty="0" err="1"/>
              <a:t>fill</a:t>
            </a:r>
            <a:r>
              <a:rPr lang="sv-SE" dirty="0"/>
              <a:t> in all </a:t>
            </a:r>
            <a:r>
              <a:rPr lang="sv-SE" dirty="0" err="1"/>
              <a:t>needed</a:t>
            </a:r>
            <a:r>
              <a:rPr lang="sv-SE" dirty="0"/>
              <a:t> information in the </a:t>
            </a:r>
            <a:r>
              <a:rPr lang="sv-SE" dirty="0" err="1"/>
              <a:t>field</a:t>
            </a:r>
            <a:r>
              <a:rPr lang="sv-SE" dirty="0"/>
              <a:t> </a:t>
            </a:r>
            <a:r>
              <a:rPr lang="sv-SE" dirty="0" err="1"/>
              <a:t>highlighted</a:t>
            </a:r>
            <a:r>
              <a:rPr lang="sv-SE" dirty="0"/>
              <a:t>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718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You </a:t>
            </a:r>
            <a:r>
              <a:rPr lang="sv-SE" dirty="0" err="1"/>
              <a:t>are</a:t>
            </a:r>
            <a:r>
              <a:rPr lang="sv-SE" dirty="0"/>
              <a:t> </a:t>
            </a:r>
            <a:r>
              <a:rPr lang="sv-SE" dirty="0" err="1"/>
              <a:t>able</a:t>
            </a:r>
            <a:r>
              <a:rPr lang="sv-SE" dirty="0"/>
              <a:t> to </a:t>
            </a:r>
            <a:r>
              <a:rPr lang="sv-SE" dirty="0" err="1"/>
              <a:t>put</a:t>
            </a:r>
            <a:r>
              <a:rPr lang="sv-SE" dirty="0"/>
              <a:t> </a:t>
            </a:r>
            <a:r>
              <a:rPr lang="sv-SE" dirty="0" err="1"/>
              <a:t>load</a:t>
            </a:r>
            <a:r>
              <a:rPr lang="sv-SE" dirty="0"/>
              <a:t> inside the </a:t>
            </a:r>
            <a:r>
              <a:rPr lang="sv-SE" dirty="0" err="1"/>
              <a:t>load</a:t>
            </a:r>
            <a:r>
              <a:rPr lang="sv-SE" dirty="0"/>
              <a:t> </a:t>
            </a:r>
            <a:r>
              <a:rPr lang="sv-SE" dirty="0" err="1"/>
              <a:t>carrier</a:t>
            </a:r>
            <a:r>
              <a:rPr lang="sv-SE" dirty="0"/>
              <a:t> </a:t>
            </a:r>
            <a:r>
              <a:rPr lang="sv-SE" dirty="0" err="1"/>
              <a:t>either</a:t>
            </a:r>
            <a:r>
              <a:rPr lang="sv-SE" dirty="0"/>
              <a:t> </a:t>
            </a:r>
            <a:r>
              <a:rPr lang="sv-SE" dirty="0" err="1"/>
              <a:t>one</a:t>
            </a:r>
            <a:r>
              <a:rPr lang="sv-SE" dirty="0"/>
              <a:t> or </a:t>
            </a:r>
            <a:r>
              <a:rPr lang="sv-SE" dirty="0" err="1"/>
              <a:t>multiple</a:t>
            </a:r>
            <a:r>
              <a:rPr lang="sv-SE" dirty="0"/>
              <a:t> </a:t>
            </a:r>
            <a:r>
              <a:rPr lang="sv-SE" dirty="0" err="1"/>
              <a:t>loads</a:t>
            </a:r>
            <a:r>
              <a:rPr lang="sv-SE" dirty="0"/>
              <a:t> and </a:t>
            </a:r>
            <a:r>
              <a:rPr lang="sv-SE" dirty="0" err="1"/>
              <a:t>where</a:t>
            </a:r>
            <a:r>
              <a:rPr lang="sv-SE" dirty="0"/>
              <a:t> </a:t>
            </a:r>
            <a:r>
              <a:rPr lang="sv-SE" dirty="0" err="1"/>
              <a:t>there</a:t>
            </a:r>
            <a:r>
              <a:rPr lang="sv-SE" dirty="0"/>
              <a:t> </a:t>
            </a:r>
            <a:r>
              <a:rPr lang="sv-SE" dirty="0" err="1"/>
              <a:t>are</a:t>
            </a:r>
            <a:r>
              <a:rPr lang="sv-SE" dirty="0"/>
              <a:t> </a:t>
            </a:r>
            <a:r>
              <a:rPr lang="sv-SE" dirty="0" err="1"/>
              <a:t>placed</a:t>
            </a:r>
            <a:r>
              <a:rPr lang="sv-SE" dirty="0"/>
              <a:t> in the </a:t>
            </a:r>
            <a:r>
              <a:rPr lang="sv-SE" dirty="0" err="1"/>
              <a:t>load</a:t>
            </a:r>
            <a:r>
              <a:rPr lang="sv-SE" dirty="0"/>
              <a:t> </a:t>
            </a:r>
            <a:r>
              <a:rPr lang="sv-SE" dirty="0" err="1"/>
              <a:t>carrier</a:t>
            </a:r>
            <a:r>
              <a:rPr lang="sv-SE" dirty="0"/>
              <a:t> can be </a:t>
            </a:r>
            <a:r>
              <a:rPr lang="sv-SE" dirty="0" err="1"/>
              <a:t>simulated</a:t>
            </a:r>
            <a:r>
              <a:rPr lang="sv-SE"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5441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If you have </a:t>
            </a:r>
            <a:r>
              <a:rPr lang="sv-SE" dirty="0" err="1"/>
              <a:t>created</a:t>
            </a:r>
            <a:r>
              <a:rPr lang="sv-SE" dirty="0"/>
              <a:t> </a:t>
            </a:r>
            <a:r>
              <a:rPr lang="sv-SE" dirty="0" err="1"/>
              <a:t>multiple</a:t>
            </a:r>
            <a:r>
              <a:rPr lang="sv-SE" dirty="0"/>
              <a:t> </a:t>
            </a:r>
            <a:r>
              <a:rPr lang="sv-SE" dirty="0" err="1"/>
              <a:t>loads</a:t>
            </a:r>
            <a:r>
              <a:rPr lang="sv-SE" dirty="0"/>
              <a:t> you can see event </a:t>
            </a:r>
            <a:r>
              <a:rPr lang="sv-SE" dirty="0" err="1"/>
              <a:t>better</a:t>
            </a:r>
            <a:r>
              <a:rPr lang="sv-SE" dirty="0"/>
              <a:t> </a:t>
            </a:r>
            <a:r>
              <a:rPr lang="sv-SE" dirty="0" err="1"/>
              <a:t>where</a:t>
            </a:r>
            <a:r>
              <a:rPr lang="sv-SE" dirty="0"/>
              <a:t> the </a:t>
            </a:r>
            <a:r>
              <a:rPr lang="sv-SE" dirty="0" err="1"/>
              <a:t>objects</a:t>
            </a:r>
            <a:r>
              <a:rPr lang="sv-SE" dirty="0"/>
              <a:t> </a:t>
            </a:r>
            <a:r>
              <a:rPr lang="sv-SE" dirty="0" err="1"/>
              <a:t>are</a:t>
            </a:r>
            <a:r>
              <a:rPr lang="sv-SE" dirty="0"/>
              <a:t> </a:t>
            </a:r>
            <a:r>
              <a:rPr lang="sv-SE" dirty="0" err="1"/>
              <a:t>placed</a:t>
            </a:r>
            <a:r>
              <a:rPr lang="sv-SE" dirty="0"/>
              <a:t> in the </a:t>
            </a:r>
            <a:r>
              <a:rPr lang="sv-SE" dirty="0" err="1"/>
              <a:t>load</a:t>
            </a:r>
            <a:r>
              <a:rPr lang="sv-SE" dirty="0"/>
              <a:t> </a:t>
            </a:r>
            <a:r>
              <a:rPr lang="sv-SE" dirty="0" err="1"/>
              <a:t>carrier</a:t>
            </a:r>
            <a:r>
              <a:rPr lang="sv-SE" dirty="0"/>
              <a:t> by </a:t>
            </a:r>
            <a:r>
              <a:rPr lang="sv-SE" dirty="0" err="1"/>
              <a:t>changing</a:t>
            </a:r>
            <a:r>
              <a:rPr lang="sv-SE" dirty="0"/>
              <a:t> the view to ”Top”.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2794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
                <a:srgbClr val="041E42"/>
              </a:buClr>
              <a:buSzTx/>
              <a:buFontTx/>
              <a:buNone/>
              <a:tabLst/>
              <a:defRPr/>
            </a:pPr>
            <a:r>
              <a:rPr kumimoji="0" lang="en-SI" sz="1200" b="0" i="0" u="none" strike="noStrike" kern="1200" cap="none" spc="0" normalizeH="0" baseline="0" noProof="0" dirty="0">
                <a:ln>
                  <a:noFill/>
                </a:ln>
                <a:solidFill>
                  <a:srgbClr val="041E42"/>
                </a:solidFill>
                <a:effectLst/>
                <a:uLnTx/>
                <a:uFillTx/>
                <a:latin typeface="Scania Office"/>
                <a:ea typeface="+mn-ea"/>
                <a:cs typeface="+mn-cs"/>
              </a:rPr>
              <a:t>Vehicle reference points:</a:t>
            </a:r>
            <a:endParaRPr kumimoji="0" lang="en-GB" sz="1200" b="0" i="0" u="none" strike="noStrike" kern="1200" cap="none" spc="0" normalizeH="0" baseline="0" noProof="0" dirty="0">
              <a:ln>
                <a:noFill/>
              </a:ln>
              <a:solidFill>
                <a:srgbClr val="041E42"/>
              </a:solidFill>
              <a:effectLst/>
              <a:uLnTx/>
              <a:uFillTx/>
              <a:latin typeface="Scania Office"/>
              <a:ea typeface="+mn-ea"/>
              <a:cs typeface="+mn-cs"/>
            </a:endParaRPr>
          </a:p>
          <a:p>
            <a:pPr marL="342900" marR="0" lvl="0" indent="-342900" algn="l" defTabSz="914400" rtl="0" eaLnBrk="1" fontAlgn="auto" latinLnBrk="0" hangingPunct="1">
              <a:lnSpc>
                <a:spcPct val="90000"/>
              </a:lnSpc>
              <a:spcBef>
                <a:spcPts val="0"/>
              </a:spcBef>
              <a:spcAft>
                <a:spcPts val="0"/>
              </a:spcAft>
              <a:buClr>
                <a:srgbClr val="041E42"/>
              </a:buClr>
              <a:buSzTx/>
              <a:buFont typeface="Arial" panose="020B0604020202020204" pitchFamily="34" charset="0"/>
              <a:buChar char="•"/>
              <a:tabLst/>
              <a:defRPr/>
            </a:pPr>
            <a:r>
              <a:rPr kumimoji="0" lang="en-SI" sz="1200" b="0" i="0" u="none" strike="noStrike" kern="1200" cap="none" spc="0" normalizeH="0" baseline="0" noProof="0" dirty="0">
                <a:ln>
                  <a:noFill/>
                </a:ln>
                <a:solidFill>
                  <a:srgbClr val="041E42"/>
                </a:solidFill>
                <a:effectLst/>
                <a:uLnTx/>
                <a:uFillTx/>
                <a:latin typeface="Scania Office"/>
                <a:ea typeface="+mn-ea"/>
                <a:cs typeface="+mn-cs"/>
              </a:rPr>
              <a:t>1st front axle *</a:t>
            </a:r>
          </a:p>
          <a:p>
            <a:pPr marL="342900" marR="0" lvl="0" indent="-342900" algn="l" defTabSz="914400" rtl="0" eaLnBrk="1" fontAlgn="auto" latinLnBrk="0" hangingPunct="1">
              <a:lnSpc>
                <a:spcPct val="90000"/>
              </a:lnSpc>
              <a:spcBef>
                <a:spcPts val="0"/>
              </a:spcBef>
              <a:spcAft>
                <a:spcPts val="0"/>
              </a:spcAft>
              <a:buClr>
                <a:srgbClr val="041E42"/>
              </a:buClr>
              <a:buSzTx/>
              <a:buFont typeface="Arial" panose="020B0604020202020204" pitchFamily="34" charset="0"/>
              <a:buChar char="•"/>
              <a:tabLst/>
              <a:defRPr/>
            </a:pPr>
            <a:r>
              <a:rPr kumimoji="0" lang="en-SI" sz="1200" b="0" i="0" u="none" strike="noStrike" kern="1200" cap="none" spc="0" normalizeH="0" baseline="0" noProof="0" dirty="0">
                <a:ln>
                  <a:noFill/>
                </a:ln>
                <a:solidFill>
                  <a:srgbClr val="041E42"/>
                </a:solidFill>
                <a:effectLst/>
                <a:uLnTx/>
                <a:uFillTx/>
                <a:latin typeface="Scania Office"/>
                <a:ea typeface="+mn-ea"/>
                <a:cs typeface="+mn-cs"/>
              </a:rPr>
              <a:t>1st rear driven axle *</a:t>
            </a:r>
          </a:p>
          <a:p>
            <a:pPr marL="342900" marR="0" lvl="0" indent="-342900" algn="l" defTabSz="914400" rtl="0" eaLnBrk="1" fontAlgn="auto" latinLnBrk="0" hangingPunct="1">
              <a:lnSpc>
                <a:spcPct val="90000"/>
              </a:lnSpc>
              <a:spcBef>
                <a:spcPts val="0"/>
              </a:spcBef>
              <a:spcAft>
                <a:spcPts val="0"/>
              </a:spcAft>
              <a:buClr>
                <a:srgbClr val="041E42"/>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41E42"/>
                </a:solidFill>
                <a:effectLst/>
                <a:uLnTx/>
                <a:uFillTx/>
                <a:latin typeface="Scania Office"/>
                <a:ea typeface="+mn-ea"/>
                <a:cs typeface="+mn-cs"/>
              </a:rPr>
              <a:t>behind cab </a:t>
            </a:r>
            <a:r>
              <a:rPr kumimoji="0" lang="en-SI" sz="1200" b="0" i="0" u="none" strike="noStrike" kern="1200" cap="none" spc="0" normalizeH="0" baseline="0" noProof="0" dirty="0">
                <a:ln>
                  <a:noFill/>
                </a:ln>
                <a:solidFill>
                  <a:srgbClr val="041E42"/>
                </a:solidFill>
                <a:effectLst/>
                <a:uLnTx/>
                <a:uFillTx/>
                <a:latin typeface="Scania Office"/>
                <a:ea typeface="+mn-ea"/>
                <a:cs typeface="+mn-cs"/>
              </a:rPr>
              <a:t>*</a:t>
            </a:r>
          </a:p>
          <a:p>
            <a:pPr marL="342900" marR="0" lvl="0" indent="-342900" algn="l" defTabSz="914400" rtl="0" eaLnBrk="1" fontAlgn="auto" latinLnBrk="0" hangingPunct="1">
              <a:lnSpc>
                <a:spcPct val="90000"/>
              </a:lnSpc>
              <a:spcBef>
                <a:spcPts val="0"/>
              </a:spcBef>
              <a:spcAft>
                <a:spcPts val="0"/>
              </a:spcAft>
              <a:buClr>
                <a:srgbClr val="041E42"/>
              </a:buClr>
              <a:buSzTx/>
              <a:buFont typeface="Arial" panose="020B0604020202020204" pitchFamily="34" charset="0"/>
              <a:buChar char="•"/>
              <a:tabLst/>
              <a:defRPr/>
            </a:pPr>
            <a:r>
              <a:rPr kumimoji="0" lang="en-SI" sz="1200" b="0" i="0" u="none" strike="noStrike" kern="1200" cap="none" spc="0" normalizeH="0" baseline="0" noProof="0" dirty="0">
                <a:ln>
                  <a:noFill/>
                </a:ln>
                <a:solidFill>
                  <a:srgbClr val="041E42"/>
                </a:solidFill>
                <a:effectLst/>
                <a:uLnTx/>
                <a:uFillTx/>
                <a:latin typeface="Scania Office"/>
                <a:ea typeface="+mn-ea"/>
                <a:cs typeface="+mn-cs"/>
              </a:rPr>
              <a:t>end of rear overhang *</a:t>
            </a:r>
          </a:p>
          <a:p>
            <a:pPr marL="0" marR="0" lvl="0" indent="0" algn="l" defTabSz="914400" rtl="0" eaLnBrk="1" fontAlgn="auto" latinLnBrk="0" hangingPunct="1">
              <a:lnSpc>
                <a:spcPct val="90000"/>
              </a:lnSpc>
              <a:spcBef>
                <a:spcPts val="0"/>
              </a:spcBef>
              <a:spcAft>
                <a:spcPts val="0"/>
              </a:spcAft>
              <a:buClr>
                <a:srgbClr val="041E42"/>
              </a:buClr>
              <a:buSzTx/>
              <a:buFontTx/>
              <a:buNone/>
              <a:tabLst/>
              <a:defRPr/>
            </a:pPr>
            <a:endParaRPr kumimoji="0" lang="en-SI" sz="1100" b="0" i="0" u="none" strike="noStrike" kern="1200" cap="none" spc="0" normalizeH="0" baseline="0" noProof="0" dirty="0">
              <a:ln>
                <a:noFill/>
              </a:ln>
              <a:solidFill>
                <a:srgbClr val="041E42"/>
              </a:solidFill>
              <a:effectLst/>
              <a:uLnTx/>
              <a:uFillTx/>
              <a:latin typeface="Scania Office"/>
              <a:ea typeface="+mn-ea"/>
              <a:cs typeface="+mn-cs"/>
            </a:endParaRPr>
          </a:p>
          <a:p>
            <a:pPr marL="0" marR="0" lvl="0" indent="0" algn="l" defTabSz="914400" rtl="0" eaLnBrk="1" fontAlgn="auto" latinLnBrk="0" hangingPunct="1">
              <a:lnSpc>
                <a:spcPct val="90000"/>
              </a:lnSpc>
              <a:spcBef>
                <a:spcPts val="0"/>
              </a:spcBef>
              <a:spcAft>
                <a:spcPts val="0"/>
              </a:spcAft>
              <a:buClr>
                <a:srgbClr val="041E42"/>
              </a:buClr>
              <a:buSzTx/>
              <a:buFontTx/>
              <a:buNone/>
              <a:tabLst/>
              <a:defRPr/>
            </a:pPr>
            <a:r>
              <a:rPr kumimoji="0" lang="en-SI" sz="900" b="0" i="0" u="none" strike="noStrike" kern="1200" cap="none" spc="0" normalizeH="0" baseline="0" noProof="0" dirty="0">
                <a:ln>
                  <a:noFill/>
                </a:ln>
                <a:solidFill>
                  <a:srgbClr val="041E42"/>
                </a:solidFill>
                <a:effectLst/>
                <a:uLnTx/>
                <a:uFillTx/>
                <a:latin typeface="Scania Office"/>
                <a:ea typeface="+mn-ea"/>
                <a:cs typeface="+mn-cs"/>
              </a:rPr>
              <a:t>*On</a:t>
            </a:r>
            <a:r>
              <a:rPr kumimoji="0" lang="en-GB" sz="900" b="0" i="0" u="none" strike="noStrike" kern="1200" cap="none" spc="0" normalizeH="0" baseline="0" noProof="0" dirty="0">
                <a:ln>
                  <a:noFill/>
                </a:ln>
                <a:solidFill>
                  <a:srgbClr val="041E42"/>
                </a:solidFill>
                <a:effectLst/>
                <a:uLnTx/>
                <a:uFillTx/>
                <a:latin typeface="Scania Office"/>
                <a:ea typeface="+mn-ea"/>
                <a:cs typeface="+mn-cs"/>
              </a:rPr>
              <a:t> top of the frame</a:t>
            </a:r>
            <a:r>
              <a:rPr kumimoji="0" lang="en-SI" sz="900" b="0" i="0" u="none" strike="noStrike" kern="1200" cap="none" spc="0" normalizeH="0" baseline="0" noProof="0" dirty="0">
                <a:ln>
                  <a:noFill/>
                </a:ln>
                <a:solidFill>
                  <a:srgbClr val="041E42"/>
                </a:solidFill>
                <a:effectLst/>
                <a:uLnTx/>
                <a:uFillTx/>
                <a:latin typeface="Scania Office"/>
                <a:ea typeface="+mn-ea"/>
                <a:cs typeface="+mn-cs"/>
              </a:rPr>
              <a:t> and in the middle of vehicle</a:t>
            </a:r>
          </a:p>
          <a:p>
            <a:endParaRPr lang="en-GB" dirty="0"/>
          </a:p>
        </p:txBody>
      </p:sp>
      <p:sp>
        <p:nvSpPr>
          <p:cNvPr id="4" name="Slide Number Placeholder 3"/>
          <p:cNvSpPr>
            <a:spLocks noGrp="1"/>
          </p:cNvSpPr>
          <p:nvPr>
            <p:ph type="sldNum" sz="quarter" idx="5"/>
          </p:nvPr>
        </p:nvSpPr>
        <p:spPr/>
        <p:txBody>
          <a:bodyPr/>
          <a:lstStyle/>
          <a:p>
            <a:fld id="{240CCAAE-9961-4CE3-9C52-D0A1DBFF1B9A}" type="slidenum">
              <a:rPr lang="sv-SE" smtClean="0"/>
              <a:t>55</a:t>
            </a:fld>
            <a:endParaRPr lang="sv-SE"/>
          </a:p>
        </p:txBody>
      </p:sp>
    </p:spTree>
    <p:extLst>
      <p:ext uri="{BB962C8B-B14F-4D97-AF65-F5344CB8AC3E}">
        <p14:creationId xmlns:p14="http://schemas.microsoft.com/office/powerpoint/2010/main" val="704457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757575"/>
                </a:solidFill>
                <a:effectLst/>
                <a:latin typeface="Microsoft Sans Serif" panose="020B0604020202020204" pitchFamily="34" charset="0"/>
              </a:rPr>
              <a:t>The </a:t>
            </a:r>
            <a:r>
              <a:rPr lang="en-GB" b="0" i="0" dirty="0" err="1">
                <a:solidFill>
                  <a:srgbClr val="757575"/>
                </a:solidFill>
                <a:effectLst/>
                <a:latin typeface="Microsoft Sans Serif" panose="020B0604020202020204" pitchFamily="34" charset="0"/>
              </a:rPr>
              <a:t>possition</a:t>
            </a:r>
            <a:r>
              <a:rPr lang="en-GB" b="0" i="0" dirty="0">
                <a:solidFill>
                  <a:srgbClr val="757575"/>
                </a:solidFill>
                <a:effectLst/>
                <a:latin typeface="Microsoft Sans Serif" panose="020B0604020202020204" pitchFamily="34" charset="0"/>
              </a:rPr>
              <a:t> of the equipment in relevance to a </a:t>
            </a:r>
            <a:r>
              <a:rPr lang="en-GB" b="0" i="0" dirty="0" err="1">
                <a:solidFill>
                  <a:srgbClr val="757575"/>
                </a:solidFill>
                <a:effectLst/>
                <a:latin typeface="Microsoft Sans Serif" panose="020B0604020202020204" pitchFamily="34" charset="0"/>
              </a:rPr>
              <a:t>plattform</a:t>
            </a:r>
            <a:r>
              <a:rPr lang="en-GB" b="0" i="0" dirty="0">
                <a:solidFill>
                  <a:srgbClr val="757575"/>
                </a:solidFill>
                <a:effectLst/>
                <a:latin typeface="Microsoft Sans Serif" panose="020B0604020202020204" pitchFamily="34" charset="0"/>
              </a:rPr>
              <a:t> (chassis and/or trailer) based on the reference point you have </a:t>
            </a:r>
            <a:r>
              <a:rPr lang="en-GB" b="0" i="0" dirty="0" err="1">
                <a:solidFill>
                  <a:srgbClr val="757575"/>
                </a:solidFill>
                <a:effectLst/>
                <a:latin typeface="Microsoft Sans Serif" panose="020B0604020202020204" pitchFamily="34" charset="0"/>
              </a:rPr>
              <a:t>seleced</a:t>
            </a:r>
            <a:r>
              <a:rPr lang="en-GB" b="0" i="0" dirty="0">
                <a:solidFill>
                  <a:srgbClr val="757575"/>
                </a:solidFill>
                <a:effectLst/>
                <a:latin typeface="Microsoft Sans Serif" panose="020B0604020202020204" pitchFamily="34" charset="0"/>
              </a:rPr>
              <a:t>.</a:t>
            </a:r>
            <a:endParaRPr lang="en-GB" b="0" i="0" dirty="0">
              <a:solidFill>
                <a:srgbClr val="757575"/>
              </a:solidFill>
              <a:effectLst/>
              <a:latin typeface="Scania Sans Semi Condensed"/>
            </a:endParaRPr>
          </a:p>
          <a:p>
            <a:pPr algn="l"/>
            <a:r>
              <a:rPr lang="en-GB" b="0" i="0" dirty="0">
                <a:solidFill>
                  <a:srgbClr val="757575"/>
                </a:solidFill>
                <a:effectLst/>
                <a:latin typeface="Microsoft Sans Serif" panose="020B0604020202020204" pitchFamily="34" charset="0"/>
              </a:rPr>
              <a:t>The reference points that you can select are on top of the frame and in the middle of the </a:t>
            </a:r>
            <a:r>
              <a:rPr lang="en-GB" b="0" i="0" dirty="0" err="1">
                <a:solidFill>
                  <a:srgbClr val="757575"/>
                </a:solidFill>
                <a:effectLst/>
                <a:latin typeface="Microsoft Sans Serif" panose="020B0604020202020204" pitchFamily="34" charset="0"/>
              </a:rPr>
              <a:t>plattform</a:t>
            </a:r>
            <a:r>
              <a:rPr lang="en-GB" b="0" i="0" dirty="0">
                <a:solidFill>
                  <a:srgbClr val="757575"/>
                </a:solidFill>
                <a:effectLst/>
                <a:latin typeface="Microsoft Sans Serif" panose="020B0604020202020204" pitchFamily="34" charset="0"/>
              </a:rPr>
              <a:t>.</a:t>
            </a:r>
            <a:endParaRPr lang="en-GB" b="0" i="0" dirty="0">
              <a:solidFill>
                <a:srgbClr val="757575"/>
              </a:solidFill>
              <a:effectLst/>
              <a:latin typeface="Scania Sans Semi Condensed"/>
            </a:endParaRPr>
          </a:p>
          <a:p>
            <a:pPr algn="l"/>
            <a:r>
              <a:rPr lang="en-GB" b="0" i="0" dirty="0">
                <a:solidFill>
                  <a:srgbClr val="757575"/>
                </a:solidFill>
                <a:effectLst/>
                <a:latin typeface="Microsoft Sans Serif" panose="020B0604020202020204" pitchFamily="34" charset="0"/>
              </a:rPr>
              <a:t>X position = horizontal position</a:t>
            </a:r>
            <a:endParaRPr lang="en-GB" b="0" i="0" dirty="0">
              <a:solidFill>
                <a:srgbClr val="757575"/>
              </a:solidFill>
              <a:effectLst/>
              <a:latin typeface="Scania Sans Semi Condensed"/>
            </a:endParaRPr>
          </a:p>
          <a:p>
            <a:pPr algn="l"/>
            <a:r>
              <a:rPr lang="en-GB" b="0" i="0" dirty="0">
                <a:solidFill>
                  <a:srgbClr val="757575"/>
                </a:solidFill>
                <a:effectLst/>
                <a:latin typeface="Microsoft Sans Serif" panose="020B0604020202020204" pitchFamily="34" charset="0"/>
              </a:rPr>
              <a:t>Z position = vertical </a:t>
            </a:r>
            <a:r>
              <a:rPr lang="en-GB" b="0" i="0" dirty="0" err="1">
                <a:solidFill>
                  <a:srgbClr val="757575"/>
                </a:solidFill>
                <a:effectLst/>
                <a:latin typeface="Microsoft Sans Serif" panose="020B0604020202020204" pitchFamily="34" charset="0"/>
              </a:rPr>
              <a:t>positon</a:t>
            </a:r>
            <a:endParaRPr lang="en-GB" b="0" i="0" dirty="0">
              <a:solidFill>
                <a:srgbClr val="757575"/>
              </a:solidFill>
              <a:effectLst/>
              <a:latin typeface="Scania Sans Semi Condensed"/>
            </a:endParaRPr>
          </a:p>
          <a:p>
            <a:pPr algn="l"/>
            <a:r>
              <a:rPr lang="en-GB" b="0" i="0" dirty="0">
                <a:solidFill>
                  <a:srgbClr val="757575"/>
                </a:solidFill>
                <a:effectLst/>
                <a:latin typeface="Microsoft Sans Serif" panose="020B0604020202020204" pitchFamily="34" charset="0"/>
              </a:rPr>
              <a:t>Y position = difference between middle of the </a:t>
            </a:r>
            <a:r>
              <a:rPr lang="en-GB" b="0" i="0" dirty="0" err="1">
                <a:solidFill>
                  <a:srgbClr val="757575"/>
                </a:solidFill>
                <a:effectLst/>
                <a:latin typeface="Microsoft Sans Serif" panose="020B0604020202020204" pitchFamily="34" charset="0"/>
              </a:rPr>
              <a:t>plattform</a:t>
            </a:r>
            <a:r>
              <a:rPr lang="en-GB" b="0" i="0" dirty="0">
                <a:solidFill>
                  <a:srgbClr val="757575"/>
                </a:solidFill>
                <a:effectLst/>
                <a:latin typeface="Microsoft Sans Serif" panose="020B0604020202020204" pitchFamily="34" charset="0"/>
              </a:rPr>
              <a:t> and middle of the equipment</a:t>
            </a:r>
            <a:endParaRPr lang="en-GB" b="0" i="0" dirty="0">
              <a:solidFill>
                <a:srgbClr val="757575"/>
              </a:solidFill>
              <a:effectLst/>
              <a:latin typeface="Scania Sans Semi Condensed"/>
            </a:endParaRPr>
          </a:p>
          <a:p>
            <a:endParaRPr lang="en-GB" dirty="0"/>
          </a:p>
        </p:txBody>
      </p:sp>
      <p:sp>
        <p:nvSpPr>
          <p:cNvPr id="4" name="Slide Number Placeholder 3"/>
          <p:cNvSpPr>
            <a:spLocks noGrp="1"/>
          </p:cNvSpPr>
          <p:nvPr>
            <p:ph type="sldNum" sz="quarter" idx="5"/>
          </p:nvPr>
        </p:nvSpPr>
        <p:spPr/>
        <p:txBody>
          <a:bodyPr/>
          <a:lstStyle/>
          <a:p>
            <a:fld id="{240CCAAE-9961-4CE3-9C52-D0A1DBFF1B9A}" type="slidenum">
              <a:rPr lang="sv-SE" smtClean="0"/>
              <a:t>56</a:t>
            </a:fld>
            <a:endParaRPr lang="sv-SE"/>
          </a:p>
        </p:txBody>
      </p:sp>
    </p:spTree>
    <p:extLst>
      <p:ext uri="{BB962C8B-B14F-4D97-AF65-F5344CB8AC3E}">
        <p14:creationId xmlns:p14="http://schemas.microsoft.com/office/powerpoint/2010/main" val="2763639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When</a:t>
            </a:r>
            <a:r>
              <a:rPr lang="sv-SE" dirty="0"/>
              <a:t> you </a:t>
            </a:r>
            <a:r>
              <a:rPr lang="sv-SE" dirty="0" err="1"/>
              <a:t>are</a:t>
            </a:r>
            <a:r>
              <a:rPr lang="sv-SE" dirty="0"/>
              <a:t> </a:t>
            </a:r>
            <a:r>
              <a:rPr lang="sv-SE" dirty="0" err="1"/>
              <a:t>adding</a:t>
            </a:r>
            <a:r>
              <a:rPr lang="sv-SE" dirty="0"/>
              <a:t> </a:t>
            </a:r>
            <a:r>
              <a:rPr lang="sv-SE" dirty="0" err="1"/>
              <a:t>equipment</a:t>
            </a:r>
            <a:r>
              <a:rPr lang="sv-SE" dirty="0"/>
              <a:t> </a:t>
            </a:r>
            <a:r>
              <a:rPr lang="sv-SE" dirty="0" err="1"/>
              <a:t>than</a:t>
            </a:r>
            <a:r>
              <a:rPr lang="sv-SE" dirty="0"/>
              <a:t> name the </a:t>
            </a:r>
            <a:r>
              <a:rPr lang="sv-SE" dirty="0" err="1"/>
              <a:t>equipment</a:t>
            </a:r>
            <a:r>
              <a:rPr lang="sv-SE" dirty="0"/>
              <a:t> in </a:t>
            </a:r>
            <a:r>
              <a:rPr lang="sv-SE" dirty="0" err="1"/>
              <a:t>this</a:t>
            </a:r>
            <a:r>
              <a:rPr lang="sv-SE" dirty="0"/>
              <a:t> example ”</a:t>
            </a:r>
            <a:r>
              <a:rPr lang="sv-SE" dirty="0" err="1"/>
              <a:t>tail</a:t>
            </a:r>
            <a:r>
              <a:rPr lang="sv-SE" dirty="0"/>
              <a:t> lift” and ”</a:t>
            </a:r>
            <a:r>
              <a:rPr lang="sv-SE" dirty="0" err="1"/>
              <a:t>cooling</a:t>
            </a:r>
            <a:r>
              <a:rPr lang="sv-SE" dirty="0"/>
              <a:t> box” </a:t>
            </a:r>
            <a:r>
              <a:rPr lang="sv-SE" dirty="0" err="1"/>
              <a:t>fill</a:t>
            </a:r>
            <a:r>
              <a:rPr lang="sv-SE" dirty="0"/>
              <a:t> in all </a:t>
            </a:r>
            <a:r>
              <a:rPr lang="sv-SE" dirty="0" err="1"/>
              <a:t>needed</a:t>
            </a:r>
            <a:r>
              <a:rPr lang="sv-SE" dirty="0"/>
              <a:t> information for the </a:t>
            </a:r>
            <a:r>
              <a:rPr lang="sv-SE" dirty="0" err="1"/>
              <a:t>equipment</a:t>
            </a:r>
            <a:r>
              <a:rPr lang="sv-SE" dirty="0"/>
              <a:t> you </a:t>
            </a:r>
            <a:r>
              <a:rPr lang="sv-SE" dirty="0" err="1"/>
              <a:t>would</a:t>
            </a:r>
            <a:r>
              <a:rPr lang="sv-SE" dirty="0"/>
              <a:t> like to </a:t>
            </a:r>
            <a:r>
              <a:rPr lang="sv-SE" dirty="0" err="1"/>
              <a:t>simulate</a:t>
            </a:r>
            <a:r>
              <a:rPr lang="sv-SE"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8119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When</a:t>
            </a:r>
            <a:r>
              <a:rPr lang="sv-SE" dirty="0"/>
              <a:t> you </a:t>
            </a:r>
            <a:r>
              <a:rPr lang="sv-SE" dirty="0" err="1"/>
              <a:t>are</a:t>
            </a:r>
            <a:r>
              <a:rPr lang="sv-SE" dirty="0"/>
              <a:t> </a:t>
            </a:r>
            <a:r>
              <a:rPr lang="sv-SE" dirty="0" err="1"/>
              <a:t>adding</a:t>
            </a:r>
            <a:r>
              <a:rPr lang="sv-SE" dirty="0"/>
              <a:t> </a:t>
            </a:r>
            <a:r>
              <a:rPr lang="sv-SE" dirty="0" err="1"/>
              <a:t>equipment</a:t>
            </a:r>
            <a:r>
              <a:rPr lang="sv-SE" dirty="0"/>
              <a:t> </a:t>
            </a:r>
            <a:r>
              <a:rPr lang="sv-SE" dirty="0" err="1"/>
              <a:t>than</a:t>
            </a:r>
            <a:r>
              <a:rPr lang="sv-SE" dirty="0"/>
              <a:t> name the </a:t>
            </a:r>
            <a:r>
              <a:rPr lang="sv-SE" dirty="0" err="1"/>
              <a:t>equipment</a:t>
            </a:r>
            <a:r>
              <a:rPr lang="sv-SE" dirty="0"/>
              <a:t> in </a:t>
            </a:r>
            <a:r>
              <a:rPr lang="sv-SE" dirty="0" err="1"/>
              <a:t>this</a:t>
            </a:r>
            <a:r>
              <a:rPr lang="sv-SE" dirty="0"/>
              <a:t> example ”</a:t>
            </a:r>
            <a:r>
              <a:rPr lang="sv-SE" dirty="0" err="1"/>
              <a:t>tail</a:t>
            </a:r>
            <a:r>
              <a:rPr lang="sv-SE" dirty="0"/>
              <a:t> lift” and ”</a:t>
            </a:r>
            <a:r>
              <a:rPr lang="sv-SE" dirty="0" err="1"/>
              <a:t>cooling</a:t>
            </a:r>
            <a:r>
              <a:rPr lang="sv-SE" dirty="0"/>
              <a:t> box” </a:t>
            </a:r>
            <a:r>
              <a:rPr lang="sv-SE" dirty="0" err="1"/>
              <a:t>fill</a:t>
            </a:r>
            <a:r>
              <a:rPr lang="sv-SE" dirty="0"/>
              <a:t> in all </a:t>
            </a:r>
            <a:r>
              <a:rPr lang="sv-SE" dirty="0" err="1"/>
              <a:t>needed</a:t>
            </a:r>
            <a:r>
              <a:rPr lang="sv-SE" dirty="0"/>
              <a:t> information for the </a:t>
            </a:r>
            <a:r>
              <a:rPr lang="sv-SE" dirty="0" err="1"/>
              <a:t>equipment</a:t>
            </a:r>
            <a:r>
              <a:rPr lang="sv-SE" dirty="0"/>
              <a:t> you </a:t>
            </a:r>
            <a:r>
              <a:rPr lang="sv-SE" dirty="0" err="1"/>
              <a:t>would</a:t>
            </a:r>
            <a:r>
              <a:rPr lang="sv-SE" dirty="0"/>
              <a:t> like to </a:t>
            </a:r>
            <a:r>
              <a:rPr lang="sv-SE" dirty="0" err="1"/>
              <a:t>simulate</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470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If you </a:t>
            </a:r>
            <a:r>
              <a:rPr lang="sv-SE" dirty="0" err="1"/>
              <a:t>would</a:t>
            </a:r>
            <a:r>
              <a:rPr lang="sv-SE" dirty="0"/>
              <a:t> like to see </a:t>
            </a:r>
            <a:r>
              <a:rPr lang="sv-SE" dirty="0" err="1"/>
              <a:t>where</a:t>
            </a:r>
            <a:r>
              <a:rPr lang="sv-SE" dirty="0"/>
              <a:t> </a:t>
            </a:r>
            <a:r>
              <a:rPr lang="sv-SE" dirty="0" err="1"/>
              <a:t>your</a:t>
            </a:r>
            <a:r>
              <a:rPr lang="sv-SE" dirty="0"/>
              <a:t> </a:t>
            </a:r>
            <a:r>
              <a:rPr lang="sv-SE" dirty="0" err="1"/>
              <a:t>cooling</a:t>
            </a:r>
            <a:r>
              <a:rPr lang="sv-SE" dirty="0"/>
              <a:t> </a:t>
            </a:r>
            <a:r>
              <a:rPr lang="sv-SE" dirty="0" err="1"/>
              <a:t>unit</a:t>
            </a:r>
            <a:r>
              <a:rPr lang="sv-SE" dirty="0"/>
              <a:t> is </a:t>
            </a:r>
            <a:r>
              <a:rPr lang="sv-SE" dirty="0" err="1"/>
              <a:t>placed</a:t>
            </a:r>
            <a:r>
              <a:rPr lang="sv-SE" dirty="0"/>
              <a:t> you can change the view in </a:t>
            </a:r>
            <a:r>
              <a:rPr lang="sv-SE" dirty="0" err="1"/>
              <a:t>this</a:t>
            </a:r>
            <a:r>
              <a:rPr lang="sv-SE" dirty="0"/>
              <a:t> example to the  ”Front”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278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explain what method to choose when. From CAVA Back Office to Sales Portal please select O-spec. From CAVA Back Office to CAVA Back Office please select Complete. All-spec export is mainly used at R&amp;D.</a:t>
            </a:r>
          </a:p>
        </p:txBody>
      </p:sp>
      <p:sp>
        <p:nvSpPr>
          <p:cNvPr id="4" name="Slide Number Placeholder 3"/>
          <p:cNvSpPr>
            <a:spLocks noGrp="1"/>
          </p:cNvSpPr>
          <p:nvPr>
            <p:ph type="sldNum" sz="quarter" idx="10"/>
          </p:nvPr>
        </p:nvSpPr>
        <p:spPr/>
        <p:txBody>
          <a:bodyPr/>
          <a:lstStyle/>
          <a:p>
            <a:fld id="{240CCAAE-9961-4CE3-9C52-D0A1DBFF1B9A}" type="slidenum">
              <a:rPr lang="en-GB" smtClean="0"/>
              <a:t>6</a:t>
            </a:fld>
            <a:endParaRPr lang="en-GB"/>
          </a:p>
        </p:txBody>
      </p:sp>
    </p:spTree>
    <p:extLst>
      <p:ext uri="{BB962C8B-B14F-4D97-AF65-F5344CB8AC3E}">
        <p14:creationId xmlns:p14="http://schemas.microsoft.com/office/powerpoint/2010/main" val="1999728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To add a trailer plattform you need to click on </a:t>
            </a:r>
            <a:r>
              <a:rPr lang="sv-SE" dirty="0" err="1"/>
              <a:t>connect</a:t>
            </a:r>
            <a:r>
              <a:rPr lang="sv-SE" dirty="0"/>
              <a:t> plattform and select the trailer that you </a:t>
            </a:r>
            <a:r>
              <a:rPr lang="sv-SE" dirty="0" err="1"/>
              <a:t>would</a:t>
            </a:r>
            <a:r>
              <a:rPr lang="sv-SE" dirty="0"/>
              <a:t> like to add for a </a:t>
            </a:r>
            <a:r>
              <a:rPr lang="sv-SE" dirty="0" err="1"/>
              <a:t>tractor</a:t>
            </a:r>
            <a:r>
              <a:rPr lang="sv-SE" dirty="0"/>
              <a:t> </a:t>
            </a:r>
            <a:r>
              <a:rPr lang="sv-SE" dirty="0" err="1"/>
              <a:t>unit</a:t>
            </a:r>
            <a:r>
              <a:rPr lang="sv-SE" dirty="0"/>
              <a:t> ”Semi-trailer” for Rigid ”Full-axle trailer or Center-axle trailer”.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403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You can add a </a:t>
            </a:r>
            <a:r>
              <a:rPr lang="sv-SE" dirty="0" err="1"/>
              <a:t>load</a:t>
            </a:r>
            <a:r>
              <a:rPr lang="sv-SE" dirty="0"/>
              <a:t> </a:t>
            </a:r>
            <a:r>
              <a:rPr lang="sv-SE" dirty="0" err="1"/>
              <a:t>carrier</a:t>
            </a:r>
            <a:r>
              <a:rPr lang="sv-SE" dirty="0"/>
              <a:t> and </a:t>
            </a:r>
            <a:r>
              <a:rPr lang="sv-SE" dirty="0" err="1"/>
              <a:t>equipment</a:t>
            </a:r>
            <a:r>
              <a:rPr lang="sv-SE" dirty="0"/>
              <a:t> to </a:t>
            </a:r>
            <a:r>
              <a:rPr lang="sv-SE" dirty="0" err="1"/>
              <a:t>your</a:t>
            </a:r>
            <a:r>
              <a:rPr lang="sv-SE" dirty="0"/>
              <a:t> trailer the </a:t>
            </a:r>
            <a:r>
              <a:rPr lang="sv-SE" dirty="0" err="1"/>
              <a:t>principle</a:t>
            </a:r>
            <a:r>
              <a:rPr lang="sv-SE" dirty="0"/>
              <a:t> is the same as for </a:t>
            </a:r>
            <a:r>
              <a:rPr lang="sv-SE" dirty="0" err="1"/>
              <a:t>bodywork</a:t>
            </a:r>
            <a:r>
              <a:rPr lang="sv-SE" dirty="0"/>
              <a:t> </a:t>
            </a:r>
            <a:r>
              <a:rPr lang="sv-SE" dirty="0" err="1"/>
              <a:t>descibed</a:t>
            </a:r>
            <a:r>
              <a:rPr lang="sv-SE" dirty="0"/>
              <a:t> </a:t>
            </a:r>
            <a:r>
              <a:rPr lang="sv-SE" dirty="0" err="1"/>
              <a:t>before</a:t>
            </a:r>
            <a:r>
              <a:rPr lang="sv-SE" dirty="0"/>
              <a:t>.</a:t>
            </a: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1252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You </a:t>
            </a:r>
            <a:r>
              <a:rPr lang="sv-SE" dirty="0" err="1"/>
              <a:t>are</a:t>
            </a:r>
            <a:r>
              <a:rPr lang="sv-SE" dirty="0"/>
              <a:t> </a:t>
            </a:r>
            <a:r>
              <a:rPr lang="sv-SE" dirty="0" err="1"/>
              <a:t>able</a:t>
            </a:r>
            <a:r>
              <a:rPr lang="sv-SE" dirty="0"/>
              <a:t> to </a:t>
            </a:r>
            <a:r>
              <a:rPr lang="sv-SE" dirty="0" err="1"/>
              <a:t>put</a:t>
            </a:r>
            <a:r>
              <a:rPr lang="sv-SE" dirty="0"/>
              <a:t> </a:t>
            </a:r>
            <a:r>
              <a:rPr lang="sv-SE" dirty="0" err="1"/>
              <a:t>load</a:t>
            </a:r>
            <a:r>
              <a:rPr lang="sv-SE" dirty="0"/>
              <a:t> inside the </a:t>
            </a:r>
            <a:r>
              <a:rPr lang="sv-SE" dirty="0" err="1"/>
              <a:t>load</a:t>
            </a:r>
            <a:r>
              <a:rPr lang="sv-SE" dirty="0"/>
              <a:t> </a:t>
            </a:r>
            <a:r>
              <a:rPr lang="sv-SE" dirty="0" err="1"/>
              <a:t>carrier</a:t>
            </a:r>
            <a:r>
              <a:rPr lang="sv-SE" dirty="0"/>
              <a:t> </a:t>
            </a:r>
            <a:r>
              <a:rPr lang="sv-SE" dirty="0" err="1"/>
              <a:t>either</a:t>
            </a:r>
            <a:r>
              <a:rPr lang="sv-SE" dirty="0"/>
              <a:t> </a:t>
            </a:r>
            <a:r>
              <a:rPr lang="sv-SE" dirty="0" err="1"/>
              <a:t>one</a:t>
            </a:r>
            <a:r>
              <a:rPr lang="sv-SE" dirty="0"/>
              <a:t> or </a:t>
            </a:r>
            <a:r>
              <a:rPr lang="sv-SE" dirty="0" err="1"/>
              <a:t>multiple</a:t>
            </a:r>
            <a:r>
              <a:rPr lang="sv-SE" dirty="0"/>
              <a:t> </a:t>
            </a:r>
            <a:r>
              <a:rPr lang="sv-SE" dirty="0" err="1"/>
              <a:t>loads</a:t>
            </a:r>
            <a:r>
              <a:rPr lang="sv-SE" dirty="0"/>
              <a:t> and </a:t>
            </a:r>
            <a:r>
              <a:rPr lang="sv-SE" dirty="0" err="1"/>
              <a:t>where</a:t>
            </a:r>
            <a:r>
              <a:rPr lang="sv-SE" dirty="0"/>
              <a:t> </a:t>
            </a:r>
            <a:r>
              <a:rPr lang="sv-SE" dirty="0" err="1"/>
              <a:t>there</a:t>
            </a:r>
            <a:r>
              <a:rPr lang="sv-SE" dirty="0"/>
              <a:t> </a:t>
            </a:r>
            <a:r>
              <a:rPr lang="sv-SE" dirty="0" err="1"/>
              <a:t>are</a:t>
            </a:r>
            <a:r>
              <a:rPr lang="sv-SE" dirty="0"/>
              <a:t> </a:t>
            </a:r>
            <a:r>
              <a:rPr lang="sv-SE" dirty="0" err="1"/>
              <a:t>placed</a:t>
            </a:r>
            <a:r>
              <a:rPr lang="sv-SE" dirty="0"/>
              <a:t> in the </a:t>
            </a:r>
            <a:r>
              <a:rPr lang="sv-SE" dirty="0" err="1"/>
              <a:t>load</a:t>
            </a:r>
            <a:r>
              <a:rPr lang="sv-SE" dirty="0"/>
              <a:t> </a:t>
            </a:r>
            <a:r>
              <a:rPr lang="sv-SE" dirty="0" err="1"/>
              <a:t>carrier</a:t>
            </a:r>
            <a:r>
              <a:rPr lang="sv-SE" dirty="0"/>
              <a:t> can be </a:t>
            </a:r>
            <a:r>
              <a:rPr lang="sv-SE" dirty="0" err="1"/>
              <a:t>simulated</a:t>
            </a:r>
            <a:r>
              <a:rPr lang="sv-SE" dirty="0"/>
              <a:t>. </a:t>
            </a: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0342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3865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Just to show you that you </a:t>
            </a:r>
            <a:r>
              <a:rPr lang="sv-SE" dirty="0" err="1"/>
              <a:t>are</a:t>
            </a:r>
            <a:r>
              <a:rPr lang="sv-SE" dirty="0"/>
              <a:t> </a:t>
            </a:r>
            <a:r>
              <a:rPr lang="sv-SE" dirty="0" err="1"/>
              <a:t>able</a:t>
            </a:r>
            <a:r>
              <a:rPr lang="sv-SE" dirty="0"/>
              <a:t> to </a:t>
            </a:r>
            <a:r>
              <a:rPr lang="sv-SE" dirty="0" err="1"/>
              <a:t>create</a:t>
            </a:r>
            <a:r>
              <a:rPr lang="sv-SE" dirty="0"/>
              <a:t> a trailer </a:t>
            </a:r>
            <a:r>
              <a:rPr lang="sv-SE" dirty="0" err="1"/>
              <a:t>exactly</a:t>
            </a:r>
            <a:r>
              <a:rPr lang="sv-SE" dirty="0"/>
              <a:t> as you </a:t>
            </a:r>
            <a:r>
              <a:rPr lang="sv-SE" dirty="0" err="1"/>
              <a:t>would</a:t>
            </a:r>
            <a:r>
              <a:rPr lang="sv-SE" dirty="0"/>
              <a:t> </a:t>
            </a:r>
            <a:r>
              <a:rPr lang="sv-SE" dirty="0" err="1"/>
              <a:t>likte</a:t>
            </a:r>
            <a:r>
              <a:rPr lang="sv-SE" dirty="0"/>
              <a:t> to have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823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To add a ”center-axle trailer” </a:t>
            </a:r>
            <a:r>
              <a:rPr lang="sv-SE" dirty="0" err="1"/>
              <a:t>follow</a:t>
            </a:r>
            <a:r>
              <a:rPr lang="sv-SE" dirty="0"/>
              <a:t> the steps </a:t>
            </a:r>
            <a:r>
              <a:rPr lang="sv-SE" dirty="0" err="1"/>
              <a:t>highlighted</a:t>
            </a:r>
            <a:r>
              <a:rPr lang="sv-SE" dirty="0"/>
              <a:t>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7442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In </a:t>
            </a:r>
            <a:r>
              <a:rPr lang="sv-SE" dirty="0" err="1"/>
              <a:t>Maneuver</a:t>
            </a:r>
            <a:r>
              <a:rPr lang="sv-SE" dirty="0"/>
              <a:t> you </a:t>
            </a:r>
            <a:r>
              <a:rPr lang="sv-SE" dirty="0" err="1"/>
              <a:t>are</a:t>
            </a:r>
            <a:r>
              <a:rPr lang="sv-SE" dirty="0"/>
              <a:t> </a:t>
            </a:r>
            <a:r>
              <a:rPr lang="sv-SE" dirty="0" err="1"/>
              <a:t>able</a:t>
            </a:r>
            <a:r>
              <a:rPr lang="sv-SE" dirty="0"/>
              <a:t> to </a:t>
            </a:r>
            <a:r>
              <a:rPr lang="sv-SE" dirty="0" err="1"/>
              <a:t>simulate</a:t>
            </a:r>
            <a:r>
              <a:rPr lang="sv-SE" dirty="0"/>
              <a:t> </a:t>
            </a:r>
            <a:r>
              <a:rPr lang="sv-SE" dirty="0" err="1"/>
              <a:t>your</a:t>
            </a:r>
            <a:r>
              <a:rPr lang="sv-SE" dirty="0"/>
              <a:t> trailer.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8426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To add a ”full-axle trailer” </a:t>
            </a:r>
            <a:r>
              <a:rPr lang="sv-SE" dirty="0" err="1"/>
              <a:t>follow</a:t>
            </a:r>
            <a:r>
              <a:rPr lang="sv-SE" dirty="0"/>
              <a:t> the steps </a:t>
            </a:r>
            <a:r>
              <a:rPr lang="sv-SE" dirty="0" err="1"/>
              <a:t>highlighted</a:t>
            </a:r>
            <a:r>
              <a:rPr lang="sv-SE" dirty="0"/>
              <a:t> in red.</a:t>
            </a: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3053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 </a:t>
            </a:r>
            <a:r>
              <a:rPr lang="sv-SE" dirty="0" err="1"/>
              <a:t>Maneuver</a:t>
            </a:r>
            <a:r>
              <a:rPr lang="sv-SE" dirty="0"/>
              <a:t> you </a:t>
            </a:r>
            <a:r>
              <a:rPr lang="sv-SE" dirty="0" err="1"/>
              <a:t>are</a:t>
            </a:r>
            <a:r>
              <a:rPr lang="sv-SE" dirty="0"/>
              <a:t> </a:t>
            </a:r>
            <a:r>
              <a:rPr lang="sv-SE" dirty="0" err="1"/>
              <a:t>able</a:t>
            </a:r>
            <a:r>
              <a:rPr lang="sv-SE" dirty="0"/>
              <a:t> to </a:t>
            </a:r>
            <a:r>
              <a:rPr lang="sv-SE" dirty="0" err="1"/>
              <a:t>simulate</a:t>
            </a:r>
            <a:r>
              <a:rPr lang="sv-SE" dirty="0"/>
              <a:t> </a:t>
            </a:r>
            <a:r>
              <a:rPr lang="sv-SE" dirty="0" err="1"/>
              <a:t>your</a:t>
            </a:r>
            <a:r>
              <a:rPr lang="sv-SE" dirty="0"/>
              <a:t> trailer. </a:t>
            </a: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480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like to explain what the different options by exporting complete specification means. </a:t>
            </a:r>
          </a:p>
          <a:p>
            <a:r>
              <a:rPr lang="en-GB" dirty="0"/>
              <a:t>Case: Configuration details</a:t>
            </a:r>
          </a:p>
          <a:p>
            <a:r>
              <a:rPr lang="en-GB" dirty="0"/>
              <a:t>Specification: Complete specification based on the </a:t>
            </a:r>
            <a:r>
              <a:rPr lang="en-GB" dirty="0" err="1"/>
              <a:t>scania</a:t>
            </a:r>
            <a:r>
              <a:rPr lang="en-GB" dirty="0"/>
              <a:t> configuration module (SECM)</a:t>
            </a:r>
          </a:p>
          <a:p>
            <a:r>
              <a:rPr lang="en-GB" dirty="0"/>
              <a:t>Transport Mission: Customer needs information</a:t>
            </a:r>
          </a:p>
          <a:p>
            <a:r>
              <a:rPr lang="en-GB" dirty="0"/>
              <a:t>Map Transport Mission: Rout mapper information</a:t>
            </a:r>
          </a:p>
        </p:txBody>
      </p:sp>
      <p:sp>
        <p:nvSpPr>
          <p:cNvPr id="4" name="Slide Number Placeholder 3"/>
          <p:cNvSpPr>
            <a:spLocks noGrp="1"/>
          </p:cNvSpPr>
          <p:nvPr>
            <p:ph type="sldNum" sz="quarter" idx="5"/>
          </p:nvPr>
        </p:nvSpPr>
        <p:spPr/>
        <p:txBody>
          <a:bodyPr/>
          <a:lstStyle/>
          <a:p>
            <a:fld id="{240CCAAE-9961-4CE3-9C52-D0A1DBFF1B9A}" type="slidenum">
              <a:rPr lang="en-GB" smtClean="0"/>
              <a:t>7</a:t>
            </a:fld>
            <a:endParaRPr lang="en-GB"/>
          </a:p>
        </p:txBody>
      </p:sp>
    </p:spTree>
    <p:extLst>
      <p:ext uri="{BB962C8B-B14F-4D97-AF65-F5344CB8AC3E}">
        <p14:creationId xmlns:p14="http://schemas.microsoft.com/office/powerpoint/2010/main" val="2837500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chapter I will show you the different methods how to create a new specification in CAVA Back Office</a:t>
            </a:r>
          </a:p>
          <a:p>
            <a:endParaRPr lang="en-GB"/>
          </a:p>
        </p:txBody>
      </p:sp>
      <p:sp>
        <p:nvSpPr>
          <p:cNvPr id="4" name="Slide Number Placeholder 3"/>
          <p:cNvSpPr>
            <a:spLocks noGrp="1"/>
          </p:cNvSpPr>
          <p:nvPr>
            <p:ph type="sldNum" sz="quarter" idx="10"/>
          </p:nvPr>
        </p:nvSpPr>
        <p:spPr/>
        <p:txBody>
          <a:bodyPr/>
          <a:lstStyle/>
          <a:p>
            <a:fld id="{240CCAAE-9961-4CE3-9C52-D0A1DBFF1B9A}" type="slidenum">
              <a:rPr lang="en-GB" smtClean="0"/>
              <a:t>8</a:t>
            </a:fld>
            <a:endParaRPr lang="en-GB"/>
          </a:p>
        </p:txBody>
      </p:sp>
    </p:spTree>
    <p:extLst>
      <p:ext uri="{BB962C8B-B14F-4D97-AF65-F5344CB8AC3E}">
        <p14:creationId xmlns:p14="http://schemas.microsoft.com/office/powerpoint/2010/main" val="410279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200"/>
              </a:spcBef>
            </a:pPr>
            <a:r>
              <a:rPr lang="en-GB" dirty="0">
                <a:solidFill>
                  <a:schemeClr val="accent1"/>
                </a:solidFill>
              </a:rPr>
              <a:t>Create a new specification from ECM (ETEL Configuration Module) please follow the steps highlighted in red.</a:t>
            </a:r>
          </a:p>
          <a:p>
            <a:pPr>
              <a:lnSpc>
                <a:spcPct val="90000"/>
              </a:lnSpc>
              <a:spcBef>
                <a:spcPts val="1200"/>
              </a:spcBef>
            </a:pPr>
            <a:r>
              <a:rPr lang="en-GB" dirty="0">
                <a:solidFill>
                  <a:schemeClr val="accent1"/>
                </a:solidFill>
              </a:rPr>
              <a:t>This means you will create a new specification from scratch according to the ETEL Product structure you have selected for your Market.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CCAAE-9961-4CE3-9C52-D0A1DBFF1B9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596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Your name</a:t>
            </a:r>
          </a:p>
        </p:txBody>
      </p:sp>
      <p:sp>
        <p:nvSpPr>
          <p:cNvPr id="6" name="TextBox 5"/>
          <p:cNvSpPr txBox="1"/>
          <p:nvPr/>
        </p:nvSpPr>
        <p:spPr>
          <a:xfrm>
            <a:off x="0" y="-135898"/>
            <a:ext cx="504946" cy="123111"/>
          </a:xfrm>
          <a:prstGeom prst="rect">
            <a:avLst/>
          </a:prstGeom>
          <a:noFill/>
        </p:spPr>
        <p:txBody>
          <a:bodyPr wrap="none" lIns="0" tIns="0" rIns="0" bIns="0" rtlCol="0">
            <a:spAutoFit/>
          </a:bodyPr>
          <a:lstStyle/>
          <a:p>
            <a:r>
              <a:rPr lang="en-GB" sz="800" b="1">
                <a:solidFill>
                  <a:schemeClr val="accent1"/>
                </a:solidFill>
              </a:rPr>
              <a:t>Title Slide</a:t>
            </a:r>
          </a:p>
        </p:txBody>
      </p:sp>
      <p:pic>
        <p:nvPicPr>
          <p:cNvPr id="7"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4101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text</a:t>
            </a:r>
          </a:p>
        </p:txBody>
      </p:sp>
      <p:sp>
        <p:nvSpPr>
          <p:cNvPr id="6" name="TextBox 5"/>
          <p:cNvSpPr txBox="1"/>
          <p:nvPr/>
        </p:nvSpPr>
        <p:spPr>
          <a:xfrm>
            <a:off x="0" y="-135898"/>
            <a:ext cx="1118896" cy="123111"/>
          </a:xfrm>
          <a:prstGeom prst="rect">
            <a:avLst/>
          </a:prstGeom>
          <a:noFill/>
        </p:spPr>
        <p:txBody>
          <a:bodyPr wrap="none" lIns="0" tIns="0" rIns="0" bIns="0" rtlCol="0">
            <a:spAutoFit/>
          </a:bodyPr>
          <a:lstStyle/>
          <a:p>
            <a:r>
              <a:rPr lang="en-GB" sz="800" b="1">
                <a:solidFill>
                  <a:schemeClr val="accent1"/>
                </a:solidFill>
              </a:rPr>
              <a:t>Chapter Divider - Blue</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567804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61F580-5540-4047-B8F5-5E9543D28714}" type="datetime1">
              <a:rPr lang="en-GB" smtClean="0"/>
              <a:t>23/09/2024</a:t>
            </a:fld>
            <a:endParaRPr lang="en-US" dirty="0"/>
          </a:p>
        </p:txBody>
      </p:sp>
      <p:sp>
        <p:nvSpPr>
          <p:cNvPr id="3" name="Footer Placeholder 2"/>
          <p:cNvSpPr>
            <a:spLocks noGrp="1"/>
          </p:cNvSpPr>
          <p:nvPr>
            <p:ph type="ftr" sz="quarter" idx="11"/>
          </p:nvPr>
        </p:nvSpPr>
        <p:spPr/>
        <p:txBody>
          <a:bodyPr/>
          <a:lstStyle/>
          <a:p>
            <a:r>
              <a:rPr lang="en-US"/>
              <a:t>Info class internal Department / KJI / CAVA</a:t>
            </a:r>
            <a:endParaRPr lang="en-US" dirty="0"/>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dirty="0"/>
          </a:p>
        </p:txBody>
      </p:sp>
      <p:sp>
        <p:nvSpPr>
          <p:cNvPr id="7" name="TextBox 6"/>
          <p:cNvSpPr txBox="1"/>
          <p:nvPr/>
        </p:nvSpPr>
        <p:spPr>
          <a:xfrm>
            <a:off x="0" y="-135898"/>
            <a:ext cx="282129" cy="123111"/>
          </a:xfrm>
          <a:prstGeom prst="rect">
            <a:avLst/>
          </a:prstGeom>
          <a:noFill/>
        </p:spPr>
        <p:txBody>
          <a:bodyPr wrap="none" lIns="0" tIns="0" rIns="0" bIns="0" rtlCol="0">
            <a:spAutoFit/>
          </a:bodyPr>
          <a:lstStyle/>
          <a:p>
            <a:r>
              <a:rPr lang="en-US" sz="800" b="1" dirty="0">
                <a:solidFill>
                  <a:schemeClr val="accent1"/>
                </a:solidFill>
              </a:rPr>
              <a:t>Blank</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1635277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C7D1C7F-319C-4052-9468-14CAE59930C8}" type="datetime1">
              <a:rPr lang="en-GB" smtClean="0"/>
              <a:t>23/09/2024</a:t>
            </a:fld>
            <a:endParaRPr lang="en-US" dirty="0"/>
          </a:p>
        </p:txBody>
      </p:sp>
      <p:sp>
        <p:nvSpPr>
          <p:cNvPr id="5" name="Footer Placeholder 4"/>
          <p:cNvSpPr>
            <a:spLocks noGrp="1"/>
          </p:cNvSpPr>
          <p:nvPr>
            <p:ph type="ftr" sz="quarter" idx="11"/>
          </p:nvPr>
        </p:nvSpPr>
        <p:spPr/>
        <p:txBody>
          <a:bodyPr/>
          <a:lstStyle/>
          <a:p>
            <a:r>
              <a:rPr lang="en-US"/>
              <a:t>Info class internal Department / KJI / CAVA</a:t>
            </a:r>
            <a:endParaRPr lang="en-US" dirty="0"/>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dirty="0"/>
          </a:p>
        </p:txBody>
      </p:sp>
      <p:sp>
        <p:nvSpPr>
          <p:cNvPr id="10" name="Picture Placeholder 9"/>
          <p:cNvSpPr>
            <a:spLocks noGrp="1"/>
          </p:cNvSpPr>
          <p:nvPr>
            <p:ph type="pic" sz="quarter" idx="13" hasCustomPrompt="1"/>
          </p:nvPr>
        </p:nvSpPr>
        <p:spPr>
          <a:xfrm>
            <a:off x="4348163" y="1773239"/>
            <a:ext cx="7327900" cy="4176712"/>
          </a:xfrm>
          <a:solidFill>
            <a:schemeClr val="accent3"/>
          </a:solidFill>
        </p:spPr>
        <p:txBody>
          <a:bodyPr anchor="ctr">
            <a:normAutofit/>
          </a:bodyPr>
          <a:lstStyle>
            <a:lvl1pPr marL="0" indent="0" algn="ctr">
              <a:buNone/>
              <a:defRPr sz="1000"/>
            </a:lvl1pPr>
          </a:lstStyle>
          <a:p>
            <a:r>
              <a:rPr lang="sv-SE" dirty="0"/>
              <a:t>Click to add picture or use an </a:t>
            </a:r>
            <a:r>
              <a:rPr lang="en-US" dirty="0"/>
              <a:t>image from Scania Image Bank</a:t>
            </a:r>
            <a:endParaRPr lang="sv-SE" dirty="0"/>
          </a:p>
        </p:txBody>
      </p:sp>
      <p:sp>
        <p:nvSpPr>
          <p:cNvPr id="11" name="TextBox 10"/>
          <p:cNvSpPr txBox="1"/>
          <p:nvPr/>
        </p:nvSpPr>
        <p:spPr>
          <a:xfrm>
            <a:off x="0" y="-135898"/>
            <a:ext cx="545021" cy="123111"/>
          </a:xfrm>
          <a:prstGeom prst="rect">
            <a:avLst/>
          </a:prstGeom>
          <a:noFill/>
        </p:spPr>
        <p:txBody>
          <a:bodyPr wrap="none" lIns="0" tIns="0" rIns="0" bIns="0" rtlCol="0">
            <a:spAutoFit/>
          </a:bodyPr>
          <a:lstStyle/>
          <a:p>
            <a:r>
              <a:rPr lang="en-US" sz="800" b="1" dirty="0">
                <a:solidFill>
                  <a:schemeClr val="accent1"/>
                </a:solidFill>
              </a:rPr>
              <a:t>One Image</a:t>
            </a:r>
          </a:p>
        </p:txBody>
      </p:sp>
      <p:pic>
        <p:nvPicPr>
          <p:cNvPr id="9"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4212878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32BC62B-FFC1-4E14-A9DA-C4FA1B161314}" type="datetime1">
              <a:rPr lang="en-GB" smtClean="0"/>
              <a:t>23/09/2024</a:t>
            </a:fld>
            <a:endParaRPr lang="en-US" dirty="0"/>
          </a:p>
        </p:txBody>
      </p:sp>
      <p:sp>
        <p:nvSpPr>
          <p:cNvPr id="5" name="Footer Placeholder 4"/>
          <p:cNvSpPr>
            <a:spLocks noGrp="1"/>
          </p:cNvSpPr>
          <p:nvPr>
            <p:ph type="ftr" sz="quarter" idx="11"/>
          </p:nvPr>
        </p:nvSpPr>
        <p:spPr/>
        <p:txBody>
          <a:bodyPr/>
          <a:lstStyle/>
          <a:p>
            <a:r>
              <a:rPr lang="en-US"/>
              <a:t>Info class internal Department / KJI / CAVA</a:t>
            </a:r>
            <a:endParaRPr lang="en-US" dirty="0"/>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dirty="0"/>
          </a:p>
        </p:txBody>
      </p:sp>
      <p:sp>
        <p:nvSpPr>
          <p:cNvPr id="10" name="Picture Placeholder 9"/>
          <p:cNvSpPr>
            <a:spLocks noGrp="1"/>
          </p:cNvSpPr>
          <p:nvPr>
            <p:ph type="pic" sz="quarter" idx="13" hasCustomPrompt="1"/>
          </p:nvPr>
        </p:nvSpPr>
        <p:spPr>
          <a:xfrm>
            <a:off x="4348163" y="1773239"/>
            <a:ext cx="3495675" cy="4176712"/>
          </a:xfrm>
          <a:solidFill>
            <a:schemeClr val="accent3"/>
          </a:solidFill>
        </p:spPr>
        <p:txBody>
          <a:bodyPr lIns="360000" rIns="360000" anchor="ctr">
            <a:normAutofit/>
          </a:bodyPr>
          <a:lstStyle>
            <a:lvl1pPr marL="0" indent="0" algn="ctr">
              <a:buNone/>
              <a:defRPr sz="1000"/>
            </a:lvl1pPr>
          </a:lstStyle>
          <a:p>
            <a:r>
              <a:rPr lang="sv-SE" dirty="0"/>
              <a:t>Click to add picture or use an </a:t>
            </a:r>
            <a:r>
              <a:rPr lang="en-US" dirty="0"/>
              <a:t>image from Scania Image Bank</a:t>
            </a:r>
            <a:endParaRPr lang="sv-SE" dirty="0"/>
          </a:p>
        </p:txBody>
      </p:sp>
      <p:sp>
        <p:nvSpPr>
          <p:cNvPr id="11" name="Picture Placeholder 9"/>
          <p:cNvSpPr>
            <a:spLocks noGrp="1"/>
          </p:cNvSpPr>
          <p:nvPr>
            <p:ph type="pic" sz="quarter" idx="14" hasCustomPrompt="1"/>
          </p:nvPr>
        </p:nvSpPr>
        <p:spPr>
          <a:xfrm>
            <a:off x="8180386" y="1773239"/>
            <a:ext cx="3495675" cy="4176712"/>
          </a:xfrm>
          <a:solidFill>
            <a:schemeClr val="accent3"/>
          </a:solidFill>
        </p:spPr>
        <p:txBody>
          <a:bodyPr lIns="360000" rIns="360000" anchor="ctr">
            <a:normAutofit/>
          </a:bodyPr>
          <a:lstStyle>
            <a:lvl1pPr marL="0" indent="0" algn="ctr">
              <a:buNone/>
              <a:defRPr sz="1000"/>
            </a:lvl1pPr>
          </a:lstStyle>
          <a:p>
            <a:r>
              <a:rPr lang="sv-SE" dirty="0"/>
              <a:t>Click to add picture or use an </a:t>
            </a:r>
            <a:r>
              <a:rPr lang="en-US" dirty="0"/>
              <a:t>image from Scania Image Bank</a:t>
            </a:r>
            <a:endParaRPr lang="sv-SE" dirty="0"/>
          </a:p>
        </p:txBody>
      </p:sp>
      <p:sp>
        <p:nvSpPr>
          <p:cNvPr id="13" name="TextBox 12"/>
          <p:cNvSpPr txBox="1"/>
          <p:nvPr/>
        </p:nvSpPr>
        <p:spPr>
          <a:xfrm>
            <a:off x="0" y="-135898"/>
            <a:ext cx="612347" cy="123111"/>
          </a:xfrm>
          <a:prstGeom prst="rect">
            <a:avLst/>
          </a:prstGeom>
          <a:noFill/>
        </p:spPr>
        <p:txBody>
          <a:bodyPr wrap="none" lIns="0" tIns="0" rIns="0" bIns="0" rtlCol="0">
            <a:spAutoFit/>
          </a:bodyPr>
          <a:lstStyle/>
          <a:p>
            <a:r>
              <a:rPr lang="en-US" sz="800" b="1" dirty="0">
                <a:solidFill>
                  <a:schemeClr val="accent1"/>
                </a:solidFill>
              </a:rPr>
              <a:t>Two Images</a:t>
            </a:r>
          </a:p>
        </p:txBody>
      </p:sp>
      <p:pic>
        <p:nvPicPr>
          <p:cNvPr id="12"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1702563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515937" y="4042611"/>
            <a:ext cx="3492501" cy="190733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3FCAB55-B755-4FB6-8258-851A717E3433}" type="datetime1">
              <a:rPr lang="en-GB" smtClean="0"/>
              <a:t>23/09/2024</a:t>
            </a:fld>
            <a:endParaRPr lang="en-US" dirty="0"/>
          </a:p>
        </p:txBody>
      </p:sp>
      <p:sp>
        <p:nvSpPr>
          <p:cNvPr id="5" name="Footer Placeholder 4"/>
          <p:cNvSpPr>
            <a:spLocks noGrp="1"/>
          </p:cNvSpPr>
          <p:nvPr>
            <p:ph type="ftr" sz="quarter" idx="11"/>
          </p:nvPr>
        </p:nvSpPr>
        <p:spPr/>
        <p:txBody>
          <a:bodyPr/>
          <a:lstStyle/>
          <a:p>
            <a:r>
              <a:rPr lang="en-US"/>
              <a:t>Info class internal Department / KJI / CAVA</a:t>
            </a:r>
            <a:endParaRPr lang="en-US" dirty="0"/>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dirty="0"/>
          </a:p>
        </p:txBody>
      </p:sp>
      <p:sp>
        <p:nvSpPr>
          <p:cNvPr id="10" name="Picture Placeholder 9"/>
          <p:cNvSpPr>
            <a:spLocks noGrp="1"/>
          </p:cNvSpPr>
          <p:nvPr>
            <p:ph type="pic" sz="quarter" idx="13" hasCustomPrompt="1"/>
          </p:nvPr>
        </p:nvSpPr>
        <p:spPr>
          <a:xfrm>
            <a:off x="512763" y="1773239"/>
            <a:ext cx="3495675" cy="1987490"/>
          </a:xfrm>
          <a:solidFill>
            <a:schemeClr val="accent3"/>
          </a:solidFill>
        </p:spPr>
        <p:txBody>
          <a:bodyPr lIns="360000" rIns="360000" anchor="ctr">
            <a:normAutofit/>
          </a:bodyPr>
          <a:lstStyle>
            <a:lvl1pPr marL="0" indent="0" algn="ctr">
              <a:buNone/>
              <a:defRPr sz="1000"/>
            </a:lvl1pPr>
          </a:lstStyle>
          <a:p>
            <a:r>
              <a:rPr lang="sv-SE" dirty="0"/>
              <a:t>Click to add picture or use an </a:t>
            </a:r>
            <a:r>
              <a:rPr lang="en-US" dirty="0"/>
              <a:t>image from Scania Image Bank</a:t>
            </a:r>
            <a:endParaRPr lang="sv-SE" dirty="0"/>
          </a:p>
        </p:txBody>
      </p:sp>
      <p:sp>
        <p:nvSpPr>
          <p:cNvPr id="12" name="Content Placeholder 2"/>
          <p:cNvSpPr>
            <a:spLocks noGrp="1"/>
          </p:cNvSpPr>
          <p:nvPr>
            <p:ph idx="15" hasCustomPrompt="1"/>
          </p:nvPr>
        </p:nvSpPr>
        <p:spPr>
          <a:xfrm>
            <a:off x="4349748" y="4042611"/>
            <a:ext cx="3492501" cy="190733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9"/>
          <p:cNvSpPr>
            <a:spLocks noGrp="1"/>
          </p:cNvSpPr>
          <p:nvPr>
            <p:ph type="pic" sz="quarter" idx="16" hasCustomPrompt="1"/>
          </p:nvPr>
        </p:nvSpPr>
        <p:spPr>
          <a:xfrm>
            <a:off x="4346574"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dirty="0"/>
              <a:t>Click to add picture or use an </a:t>
            </a:r>
            <a:r>
              <a:rPr lang="en-US" dirty="0"/>
              <a:t>image from Scania Image Bank</a:t>
            </a:r>
            <a:endParaRPr lang="sv-SE" dirty="0"/>
          </a:p>
        </p:txBody>
      </p:sp>
      <p:sp>
        <p:nvSpPr>
          <p:cNvPr id="14" name="Content Placeholder 2"/>
          <p:cNvSpPr>
            <a:spLocks noGrp="1"/>
          </p:cNvSpPr>
          <p:nvPr>
            <p:ph idx="17" hasCustomPrompt="1"/>
          </p:nvPr>
        </p:nvSpPr>
        <p:spPr>
          <a:xfrm>
            <a:off x="8183559" y="4042611"/>
            <a:ext cx="3492501" cy="1907339"/>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9"/>
          <p:cNvSpPr>
            <a:spLocks noGrp="1"/>
          </p:cNvSpPr>
          <p:nvPr>
            <p:ph type="pic" sz="quarter" idx="18" hasCustomPrompt="1"/>
          </p:nvPr>
        </p:nvSpPr>
        <p:spPr>
          <a:xfrm>
            <a:off x="8180385"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dirty="0"/>
              <a:t>Click to add picture or use an </a:t>
            </a:r>
            <a:r>
              <a:rPr lang="en-US" dirty="0"/>
              <a:t>image from Scania Image Bank</a:t>
            </a:r>
            <a:endParaRPr lang="sv-SE" dirty="0"/>
          </a:p>
        </p:txBody>
      </p:sp>
      <p:sp>
        <p:nvSpPr>
          <p:cNvPr id="17" name="TextBox 16"/>
          <p:cNvSpPr txBox="1"/>
          <p:nvPr/>
        </p:nvSpPr>
        <p:spPr>
          <a:xfrm>
            <a:off x="0" y="-135898"/>
            <a:ext cx="690895" cy="123111"/>
          </a:xfrm>
          <a:prstGeom prst="rect">
            <a:avLst/>
          </a:prstGeom>
          <a:noFill/>
        </p:spPr>
        <p:txBody>
          <a:bodyPr wrap="none" lIns="0" tIns="0" rIns="0" bIns="0" rtlCol="0">
            <a:spAutoFit/>
          </a:bodyPr>
          <a:lstStyle/>
          <a:p>
            <a:r>
              <a:rPr lang="en-US" sz="800" b="1" dirty="0">
                <a:solidFill>
                  <a:schemeClr val="accent1"/>
                </a:solidFill>
              </a:rPr>
              <a:t>Three Images</a:t>
            </a:r>
          </a:p>
        </p:txBody>
      </p:sp>
      <p:pic>
        <p:nvPicPr>
          <p:cNvPr id="1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6109752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lnSpc>
                <a:spcPct val="80000"/>
              </a:lnSpc>
              <a:defRPr sz="6000">
                <a:solidFill>
                  <a:schemeClr val="bg1"/>
                </a:solidFill>
                <a:latin typeface="+mj-lt"/>
              </a:defRPr>
            </a:lvl1pPr>
          </a:lstStyle>
          <a:p>
            <a:r>
              <a:rPr lang="en-US" dirty="0"/>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6" name="TextBox 5"/>
          <p:cNvSpPr txBox="1"/>
          <p:nvPr/>
        </p:nvSpPr>
        <p:spPr>
          <a:xfrm>
            <a:off x="0" y="-135898"/>
            <a:ext cx="1118896" cy="123111"/>
          </a:xfrm>
          <a:prstGeom prst="rect">
            <a:avLst/>
          </a:prstGeom>
          <a:noFill/>
        </p:spPr>
        <p:txBody>
          <a:bodyPr wrap="none" lIns="0" tIns="0" rIns="0" bIns="0" rtlCol="0">
            <a:spAutoFit/>
          </a:bodyPr>
          <a:lstStyle/>
          <a:p>
            <a:r>
              <a:rPr lang="en-US" sz="800" b="1" dirty="0">
                <a:solidFill>
                  <a:schemeClr val="accent1"/>
                </a:solidFill>
              </a:rPr>
              <a:t>Chapter Divider - Blue</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7696104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lnSpc>
                <a:spcPct val="80000"/>
              </a:lnSpc>
              <a:defRPr sz="6000">
                <a:solidFill>
                  <a:schemeClr val="bg1"/>
                </a:solidFill>
                <a:latin typeface="+mj-lt"/>
              </a:defRPr>
            </a:lvl1pPr>
          </a:lstStyle>
          <a:p>
            <a:r>
              <a:rPr lang="en-US" dirty="0"/>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6" name="TextBox 5"/>
          <p:cNvSpPr txBox="1"/>
          <p:nvPr/>
        </p:nvSpPr>
        <p:spPr>
          <a:xfrm>
            <a:off x="0" y="-135898"/>
            <a:ext cx="1133324" cy="123111"/>
          </a:xfrm>
          <a:prstGeom prst="rect">
            <a:avLst/>
          </a:prstGeom>
          <a:noFill/>
        </p:spPr>
        <p:txBody>
          <a:bodyPr wrap="none" lIns="0" tIns="0" rIns="0" bIns="0" rtlCol="0">
            <a:spAutoFit/>
          </a:bodyPr>
          <a:lstStyle/>
          <a:p>
            <a:r>
              <a:rPr lang="en-US" sz="800" b="1" dirty="0">
                <a:solidFill>
                  <a:schemeClr val="accent1"/>
                </a:solidFill>
              </a:rPr>
              <a:t>Chapter Divider - Grey</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772911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dirty="0"/>
              <a:t>Select the image Placeholder and use an image from Scania Image Bank</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2" name="Title 1"/>
          <p:cNvSpPr>
            <a:spLocks noGrp="1"/>
          </p:cNvSpPr>
          <p:nvPr>
            <p:ph type="ctrTitle" hasCustomPrompt="1"/>
          </p:nvPr>
        </p:nvSpPr>
        <p:spPr>
          <a:xfrm>
            <a:off x="515938" y="1120654"/>
            <a:ext cx="10152062" cy="2310064"/>
          </a:xfrm>
        </p:spPr>
        <p:txBody>
          <a:bodyPr anchor="b"/>
          <a:lstStyle>
            <a:lvl1pPr algn="l">
              <a:lnSpc>
                <a:spcPct val="80000"/>
              </a:lnSpc>
              <a:defRPr sz="6000">
                <a:solidFill>
                  <a:schemeClr val="bg1"/>
                </a:solidFill>
                <a:latin typeface="+mj-lt"/>
              </a:defRPr>
            </a:lvl1pPr>
          </a:lstStyle>
          <a:p>
            <a:r>
              <a:rPr lang="en-US" dirty="0"/>
              <a:t>Click to add title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TextBox 8"/>
          <p:cNvSpPr txBox="1"/>
          <p:nvPr/>
        </p:nvSpPr>
        <p:spPr>
          <a:xfrm>
            <a:off x="0" y="-135898"/>
            <a:ext cx="1205458" cy="123111"/>
          </a:xfrm>
          <a:prstGeom prst="rect">
            <a:avLst/>
          </a:prstGeom>
          <a:noFill/>
        </p:spPr>
        <p:txBody>
          <a:bodyPr wrap="none" lIns="0" tIns="0" rIns="0" bIns="0" rtlCol="0">
            <a:spAutoFit/>
          </a:bodyPr>
          <a:lstStyle/>
          <a:p>
            <a:r>
              <a:rPr lang="en-US" sz="800" b="1" dirty="0">
                <a:solidFill>
                  <a:schemeClr val="accent1"/>
                </a:solidFill>
              </a:rPr>
              <a:t>Chapter Divider - Image</a:t>
            </a:r>
          </a:p>
        </p:txBody>
      </p:sp>
    </p:spTree>
    <p:extLst>
      <p:ext uri="{BB962C8B-B14F-4D97-AF65-F5344CB8AC3E}">
        <p14:creationId xmlns:p14="http://schemas.microsoft.com/office/powerpoint/2010/main" val="11741155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C8A48367-CE3D-428B-BD6F-DBEB418EE11B}" type="datetime1">
              <a:rPr lang="en-GB" smtClean="0"/>
              <a:t>23/09/2024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dirty="0"/>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baseline="0">
                <a:solidFill>
                  <a:schemeClr val="bg1"/>
                </a:solidFill>
                <a:latin typeface="+mn-lt"/>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dirty="0"/>
              <a:t>“Click to add quote,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Morbi</a:t>
            </a:r>
            <a:r>
              <a:rPr lang="en-US" dirty="0"/>
              <a:t> </a:t>
            </a:r>
            <a:r>
              <a:rPr lang="en-US" dirty="0" err="1"/>
              <a:t>vulputate</a:t>
            </a:r>
            <a:r>
              <a:rPr lang="en-US" dirty="0"/>
              <a:t> </a:t>
            </a:r>
            <a:r>
              <a:rPr lang="en-US" dirty="0" err="1"/>
              <a:t>orci</a:t>
            </a:r>
            <a:r>
              <a:rPr lang="en-US" dirty="0"/>
              <a:t> id </a:t>
            </a:r>
            <a:r>
              <a:rPr lang="en-US" dirty="0" err="1"/>
              <a:t>purus</a:t>
            </a:r>
            <a:r>
              <a:rPr lang="en-US" dirty="0"/>
              <a:t> </a:t>
            </a:r>
            <a:r>
              <a:rPr lang="en-US" dirty="0" err="1"/>
              <a:t>elementum</a:t>
            </a:r>
            <a:r>
              <a:rPr lang="en-US" dirty="0"/>
              <a:t> </a:t>
            </a:r>
            <a:r>
              <a:rPr lang="en-US" dirty="0" err="1"/>
              <a:t>feugiat</a:t>
            </a:r>
            <a:r>
              <a:rPr lang="en-US" dirty="0"/>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dirty="0"/>
              <a:t>Click to add source of quotation</a:t>
            </a:r>
          </a:p>
        </p:txBody>
      </p:sp>
      <p:sp>
        <p:nvSpPr>
          <p:cNvPr id="8" name="TextBox 7"/>
          <p:cNvSpPr txBox="1"/>
          <p:nvPr/>
        </p:nvSpPr>
        <p:spPr>
          <a:xfrm>
            <a:off x="0" y="-135898"/>
            <a:ext cx="631583" cy="123111"/>
          </a:xfrm>
          <a:prstGeom prst="rect">
            <a:avLst/>
          </a:prstGeom>
          <a:noFill/>
        </p:spPr>
        <p:txBody>
          <a:bodyPr wrap="none" lIns="0" tIns="0" rIns="0" bIns="0" rtlCol="0">
            <a:spAutoFit/>
          </a:bodyPr>
          <a:lstStyle/>
          <a:p>
            <a:r>
              <a:rPr lang="en-US" sz="800" b="1" dirty="0">
                <a:solidFill>
                  <a:schemeClr val="accent1"/>
                </a:solidFill>
              </a:rPr>
              <a:t>Quote - Blue</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38506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9CB3D42B-48DE-4C40-9AD0-8A8D2167EB07}" type="datetime1">
              <a:rPr lang="en-GB" smtClean="0"/>
              <a:t>23/09/2024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dirty="0"/>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dirty="0"/>
              <a:t>“Click to add quote,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Morbi</a:t>
            </a:r>
            <a:r>
              <a:rPr lang="en-US" dirty="0"/>
              <a:t> </a:t>
            </a:r>
            <a:r>
              <a:rPr lang="en-US" dirty="0" err="1"/>
              <a:t>vulputate</a:t>
            </a:r>
            <a:r>
              <a:rPr lang="en-US" dirty="0"/>
              <a:t> </a:t>
            </a:r>
            <a:r>
              <a:rPr lang="en-US" dirty="0" err="1"/>
              <a:t>orci</a:t>
            </a:r>
            <a:r>
              <a:rPr lang="en-US" dirty="0"/>
              <a:t> id </a:t>
            </a:r>
            <a:r>
              <a:rPr lang="en-US" dirty="0" err="1"/>
              <a:t>purus</a:t>
            </a:r>
            <a:r>
              <a:rPr lang="en-US" dirty="0"/>
              <a:t> </a:t>
            </a:r>
            <a:r>
              <a:rPr lang="en-US" dirty="0" err="1"/>
              <a:t>elementum</a:t>
            </a:r>
            <a:r>
              <a:rPr lang="en-US" dirty="0"/>
              <a:t> </a:t>
            </a:r>
            <a:r>
              <a:rPr lang="en-US" dirty="0" err="1"/>
              <a:t>feugiat</a:t>
            </a:r>
            <a:r>
              <a:rPr lang="en-US" dirty="0"/>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dirty="0"/>
              <a:t>Click to add source of quotation</a:t>
            </a:r>
          </a:p>
        </p:txBody>
      </p:sp>
      <p:sp>
        <p:nvSpPr>
          <p:cNvPr id="8" name="TextBox 7"/>
          <p:cNvSpPr txBox="1"/>
          <p:nvPr/>
        </p:nvSpPr>
        <p:spPr>
          <a:xfrm>
            <a:off x="0" y="-135898"/>
            <a:ext cx="646011" cy="123111"/>
          </a:xfrm>
          <a:prstGeom prst="rect">
            <a:avLst/>
          </a:prstGeom>
          <a:noFill/>
        </p:spPr>
        <p:txBody>
          <a:bodyPr wrap="none" lIns="0" tIns="0" rIns="0" bIns="0" rtlCol="0">
            <a:spAutoFit/>
          </a:bodyPr>
          <a:lstStyle/>
          <a:p>
            <a:r>
              <a:rPr lang="en-US" sz="800" b="1" dirty="0">
                <a:solidFill>
                  <a:schemeClr val="accent1"/>
                </a:solidFill>
              </a:rPr>
              <a:t>Quote - Grey</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3322565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12192000" cy="6858000"/>
          </a:xfrm>
          <a:noFill/>
        </p:spPr>
        <p:txBody>
          <a:bodyPr tIns="180000">
            <a:normAutofit/>
          </a:bodyPr>
          <a:lstStyle>
            <a:lvl1pPr marL="0" indent="0" algn="ctr">
              <a:buNone/>
              <a:defRPr sz="1000" baseline="0">
                <a:solidFill>
                  <a:schemeClr val="bg1"/>
                </a:solidFill>
              </a:defRPr>
            </a:lvl1pPr>
          </a:lstStyle>
          <a:p>
            <a:r>
              <a:rPr lang="en-US" dirty="0"/>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fld id="{FD7224CF-4646-4928-AFC8-E516C46D75E9}" type="datetime1">
              <a:rPr lang="en-GB" smtClean="0"/>
              <a:t>23/09/2024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dirty="0"/>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dirty="0"/>
              <a:t>“Click to add quote,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Morbi</a:t>
            </a:r>
            <a:r>
              <a:rPr lang="en-US" dirty="0"/>
              <a:t> </a:t>
            </a:r>
            <a:r>
              <a:rPr lang="en-US" dirty="0" err="1"/>
              <a:t>vulputate</a:t>
            </a:r>
            <a:r>
              <a:rPr lang="en-US" dirty="0"/>
              <a:t> </a:t>
            </a:r>
            <a:r>
              <a:rPr lang="en-US" dirty="0" err="1"/>
              <a:t>orci</a:t>
            </a:r>
            <a:r>
              <a:rPr lang="en-US" dirty="0"/>
              <a:t> id </a:t>
            </a:r>
            <a:r>
              <a:rPr lang="en-US" dirty="0" err="1"/>
              <a:t>purus</a:t>
            </a:r>
            <a:r>
              <a:rPr lang="en-US" dirty="0"/>
              <a:t> </a:t>
            </a:r>
            <a:r>
              <a:rPr lang="en-US" dirty="0" err="1"/>
              <a:t>elementum</a:t>
            </a:r>
            <a:r>
              <a:rPr lang="en-US" dirty="0"/>
              <a:t> </a:t>
            </a:r>
            <a:r>
              <a:rPr lang="en-US" dirty="0" err="1"/>
              <a:t>feugiat</a:t>
            </a:r>
            <a:r>
              <a:rPr lang="en-US" dirty="0"/>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dirty="0"/>
              <a:t>Click to add source of quotation</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2" name="TextBox 11"/>
          <p:cNvSpPr txBox="1"/>
          <p:nvPr/>
        </p:nvSpPr>
        <p:spPr>
          <a:xfrm>
            <a:off x="0" y="-135898"/>
            <a:ext cx="718145" cy="123111"/>
          </a:xfrm>
          <a:prstGeom prst="rect">
            <a:avLst/>
          </a:prstGeom>
          <a:noFill/>
        </p:spPr>
        <p:txBody>
          <a:bodyPr wrap="none" lIns="0" tIns="0" rIns="0" bIns="0" rtlCol="0">
            <a:spAutoFit/>
          </a:bodyPr>
          <a:lstStyle/>
          <a:p>
            <a:r>
              <a:rPr lang="en-US" sz="800" b="1" dirty="0">
                <a:solidFill>
                  <a:schemeClr val="accent1"/>
                </a:solidFill>
              </a:rPr>
              <a:t>Quote - Image</a:t>
            </a:r>
          </a:p>
        </p:txBody>
      </p:sp>
    </p:spTree>
    <p:extLst>
      <p:ext uri="{BB962C8B-B14F-4D97-AF65-F5344CB8AC3E}">
        <p14:creationId xmlns:p14="http://schemas.microsoft.com/office/powerpoint/2010/main" val="130197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text</a:t>
            </a:r>
          </a:p>
        </p:txBody>
      </p:sp>
      <p:sp>
        <p:nvSpPr>
          <p:cNvPr id="6" name="TextBox 5"/>
          <p:cNvSpPr txBox="1"/>
          <p:nvPr/>
        </p:nvSpPr>
        <p:spPr>
          <a:xfrm>
            <a:off x="0" y="-135898"/>
            <a:ext cx="1133324" cy="123111"/>
          </a:xfrm>
          <a:prstGeom prst="rect">
            <a:avLst/>
          </a:prstGeom>
          <a:noFill/>
        </p:spPr>
        <p:txBody>
          <a:bodyPr wrap="none" lIns="0" tIns="0" rIns="0" bIns="0" rtlCol="0">
            <a:spAutoFit/>
          </a:bodyPr>
          <a:lstStyle/>
          <a:p>
            <a:r>
              <a:rPr lang="en-GB" sz="800" b="1">
                <a:solidFill>
                  <a:schemeClr val="accent1"/>
                </a:solidFill>
              </a:rPr>
              <a:t>Chapter Divider - Grey</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5950191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dirty="0"/>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dirty="0"/>
              <a:t>Click to add Company name, Title, Department, Phone number,</a:t>
            </a:r>
            <a:br>
              <a:rPr lang="en-US" dirty="0"/>
            </a:br>
            <a:r>
              <a:rPr lang="en-US" dirty="0"/>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25547" cy="123111"/>
          </a:xfrm>
          <a:prstGeom prst="rect">
            <a:avLst/>
          </a:prstGeom>
          <a:noFill/>
        </p:spPr>
        <p:txBody>
          <a:bodyPr wrap="none" lIns="0" tIns="0" rIns="0" bIns="0" rtlCol="0">
            <a:spAutoFit/>
          </a:bodyPr>
          <a:lstStyle/>
          <a:p>
            <a:r>
              <a:rPr lang="en-US" sz="800" b="1" dirty="0">
                <a:solidFill>
                  <a:schemeClr val="accent1"/>
                </a:solidFill>
              </a:rPr>
              <a:t>Last Page - Blue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472298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dirty="0"/>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dirty="0"/>
              <a:t>Click to add Company name, Title, Department, Phone number,</a:t>
            </a:r>
            <a:br>
              <a:rPr lang="en-US" dirty="0"/>
            </a:br>
            <a:r>
              <a:rPr lang="en-US" dirty="0"/>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39974" cy="123111"/>
          </a:xfrm>
          <a:prstGeom prst="rect">
            <a:avLst/>
          </a:prstGeom>
          <a:noFill/>
        </p:spPr>
        <p:txBody>
          <a:bodyPr wrap="none" lIns="0" tIns="0" rIns="0" bIns="0" rtlCol="0">
            <a:spAutoFit/>
          </a:bodyPr>
          <a:lstStyle/>
          <a:p>
            <a:r>
              <a:rPr lang="en-US" sz="800" b="1" dirty="0">
                <a:solidFill>
                  <a:schemeClr val="accent1"/>
                </a:solidFill>
              </a:rPr>
              <a:t>Last Page - Grey</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113589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 White">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US" sz="800" b="1" dirty="0">
                <a:solidFill>
                  <a:schemeClr val="accent1"/>
                </a:solidFill>
              </a:rPr>
              <a:t>Last Page/Chapter Divider</a:t>
            </a:r>
          </a:p>
        </p:txBody>
      </p:sp>
      <p:pic>
        <p:nvPicPr>
          <p:cNvPr id="5" name="ScaniaSymbolLar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33" y="1447796"/>
            <a:ext cx="6294133" cy="3547879"/>
          </a:xfrm>
          <a:prstGeom prst="rect">
            <a:avLst/>
          </a:prstGeom>
        </p:spPr>
      </p:pic>
    </p:spTree>
    <p:extLst>
      <p:ext uri="{BB962C8B-B14F-4D97-AF65-F5344CB8AC3E}">
        <p14:creationId xmlns:p14="http://schemas.microsoft.com/office/powerpoint/2010/main" val="35023159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 Blue">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US" sz="800" b="1" dirty="0">
                <a:solidFill>
                  <a:schemeClr val="accent1"/>
                </a:solidFill>
              </a:rPr>
              <a:t>Last Page/Chapter Divider</a:t>
            </a:r>
          </a:p>
        </p:txBody>
      </p:sp>
      <p:pic>
        <p:nvPicPr>
          <p:cNvPr id="5" name="ScaniaSymbolLarge"/>
          <p:cNvPicPr>
            <a:picLocks noChangeAspect="1"/>
          </p:cNvPicPr>
          <p:nvPr/>
        </p:nvPicPr>
        <p:blipFill rotWithShape="1">
          <a:blip r:embed="rId2">
            <a:extLst>
              <a:ext uri="{28A0092B-C50C-407E-A947-70E740481C1C}">
                <a14:useLocalDpi xmlns:a14="http://schemas.microsoft.com/office/drawing/2010/main" val="0"/>
              </a:ext>
            </a:extLst>
          </a:blip>
          <a:srcRect b="40698"/>
          <a:stretch/>
        </p:blipFill>
        <p:spPr>
          <a:xfrm>
            <a:off x="2948933" y="1447796"/>
            <a:ext cx="6294133" cy="2103971"/>
          </a:xfrm>
          <a:prstGeom prst="rect">
            <a:avLst/>
          </a:prstGeom>
        </p:spPr>
      </p:pic>
      <p:sp>
        <p:nvSpPr>
          <p:cNvPr id="4" name="ScaniaWordmark"/>
          <p:cNvSpPr>
            <a:spLocks noEditPoints="1"/>
          </p:cNvSpPr>
          <p:nvPr userDrawn="1"/>
        </p:nvSpPr>
        <p:spPr bwMode="auto">
          <a:xfrm>
            <a:off x="3276599" y="3768178"/>
            <a:ext cx="5634567" cy="955170"/>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851305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6" name="TextBox 5"/>
          <p:cNvSpPr txBox="1"/>
          <p:nvPr/>
        </p:nvSpPr>
        <p:spPr>
          <a:xfrm>
            <a:off x="0" y="-135898"/>
            <a:ext cx="504946" cy="123111"/>
          </a:xfrm>
          <a:prstGeom prst="rect">
            <a:avLst/>
          </a:prstGeom>
          <a:noFill/>
        </p:spPr>
        <p:txBody>
          <a:bodyPr wrap="none" lIns="0" tIns="0" rIns="0" bIns="0" rtlCol="0">
            <a:spAutoFit/>
          </a:bodyPr>
          <a:lstStyle/>
          <a:p>
            <a:r>
              <a:rPr lang="en-US" sz="800" b="1">
                <a:solidFill>
                  <a:schemeClr val="accent1"/>
                </a:solidFill>
              </a:rPr>
              <a:t>Title Slide</a:t>
            </a:r>
          </a:p>
        </p:txBody>
      </p:sp>
      <p:pic>
        <p:nvPicPr>
          <p:cNvPr id="7"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8484350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7"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135898"/>
            <a:ext cx="841577" cy="123111"/>
          </a:xfrm>
          <a:prstGeom prst="rect">
            <a:avLst/>
          </a:prstGeom>
          <a:noFill/>
        </p:spPr>
        <p:txBody>
          <a:bodyPr wrap="none" lIns="0" tIns="0" rIns="0" bIns="0" rtlCol="0">
            <a:spAutoFit/>
          </a:bodyPr>
          <a:lstStyle/>
          <a:p>
            <a:r>
              <a:rPr lang="en-US" sz="800" b="1">
                <a:solidFill>
                  <a:schemeClr val="accent1"/>
                </a:solidFill>
              </a:rPr>
              <a:t>Title Slide - Grey</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3976859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9"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0" name="TextBox 9"/>
          <p:cNvSpPr txBox="1"/>
          <p:nvPr/>
        </p:nvSpPr>
        <p:spPr>
          <a:xfrm>
            <a:off x="0" y="-135898"/>
            <a:ext cx="913712" cy="123111"/>
          </a:xfrm>
          <a:prstGeom prst="rect">
            <a:avLst/>
          </a:prstGeom>
          <a:noFill/>
        </p:spPr>
        <p:txBody>
          <a:bodyPr wrap="none" lIns="0" tIns="0" rIns="0" bIns="0" rtlCol="0">
            <a:spAutoFit/>
          </a:bodyPr>
          <a:lstStyle/>
          <a:p>
            <a:r>
              <a:rPr lang="en-US" sz="800" b="1">
                <a:solidFill>
                  <a:schemeClr val="accent1"/>
                </a:solidFill>
              </a:rPr>
              <a:t>Title Slide - Image</a:t>
            </a:r>
          </a:p>
        </p:txBody>
      </p:sp>
    </p:spTree>
    <p:extLst>
      <p:ext uri="{BB962C8B-B14F-4D97-AF65-F5344CB8AC3E}">
        <p14:creationId xmlns:p14="http://schemas.microsoft.com/office/powerpoint/2010/main" val="42305514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174CCB-D3FF-49EA-83A9-9914376409EA}"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0" y="-135898"/>
            <a:ext cx="876843" cy="123111"/>
          </a:xfrm>
          <a:prstGeom prst="rect">
            <a:avLst/>
          </a:prstGeom>
          <a:noFill/>
        </p:spPr>
        <p:txBody>
          <a:bodyPr wrap="none" lIns="0" tIns="0" rIns="0" bIns="0" rtlCol="0">
            <a:spAutoFit/>
          </a:bodyPr>
          <a:lstStyle/>
          <a:p>
            <a:r>
              <a:rPr lang="en-US" sz="800" b="1">
                <a:solidFill>
                  <a:schemeClr val="accent1"/>
                </a:solidFill>
              </a:rPr>
              <a:t>Title and Content</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40201584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E0D9A5-63A4-400A-84BB-C9A9B1C4E83E}"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4348163"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8180389"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35898"/>
            <a:ext cx="732573" cy="123111"/>
          </a:xfrm>
          <a:prstGeom prst="rect">
            <a:avLst/>
          </a:prstGeom>
          <a:noFill/>
        </p:spPr>
        <p:txBody>
          <a:bodyPr wrap="none" lIns="0" tIns="0" rIns="0" bIns="0" rtlCol="0">
            <a:spAutoFit/>
          </a:bodyPr>
          <a:lstStyle/>
          <a:p>
            <a:r>
              <a:rPr lang="en-US" sz="800" b="1">
                <a:solidFill>
                  <a:schemeClr val="accent1"/>
                </a:solidFill>
              </a:rPr>
              <a:t>Three Content</a:t>
            </a:r>
          </a:p>
        </p:txBody>
      </p:sp>
      <p:pic>
        <p:nvPicPr>
          <p:cNvPr id="10"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4886343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50000"/>
                  </a:schemeClr>
                </a:solidFill>
              </a:defRPr>
            </a:lvl1pPr>
          </a:lstStyle>
          <a:p>
            <a:fld id="{140E260B-5E0B-4FF2-8B25-3F454EAF4502}" type="datetime1">
              <a:rPr lang="en-GB" smtClean="0"/>
              <a:t>23/09/2024</a:t>
            </a:fld>
            <a:endParaRPr lang="en-US"/>
          </a:p>
        </p:txBody>
      </p:sp>
      <p:sp>
        <p:nvSpPr>
          <p:cNvPr id="3" name="Footer Placeholder 2"/>
          <p:cNvSpPr>
            <a:spLocks noGrp="1"/>
          </p:cNvSpPr>
          <p:nvPr>
            <p:ph type="ftr" sz="quarter" idx="11"/>
          </p:nvPr>
        </p:nvSpPr>
        <p:spPr/>
        <p:txBody>
          <a:bodyPr/>
          <a:lstStyle>
            <a:lvl1pPr>
              <a:defRPr>
                <a:solidFill>
                  <a:schemeClr val="bg1">
                    <a:lumMod val="50000"/>
                  </a:schemeClr>
                </a:solidFill>
              </a:defRPr>
            </a:lvl1pPr>
          </a:lstStyle>
          <a:p>
            <a:r>
              <a:rPr lang="en-US"/>
              <a:t>Info class internal Department / KJI / CAVA</a:t>
            </a:r>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35898"/>
            <a:ext cx="282129" cy="123111"/>
          </a:xfrm>
          <a:prstGeom prst="rect">
            <a:avLst/>
          </a:prstGeom>
          <a:noFill/>
        </p:spPr>
        <p:txBody>
          <a:bodyPr wrap="none" lIns="0" tIns="0" rIns="0" bIns="0" rtlCol="0">
            <a:spAutoFit/>
          </a:bodyPr>
          <a:lstStyle/>
          <a:p>
            <a:r>
              <a:rPr lang="en-US" sz="800" b="1">
                <a:solidFill>
                  <a:schemeClr val="accent1"/>
                </a:solidFill>
              </a:rPr>
              <a:t>Blank</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005842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GB"/>
              <a:t>Select the image Placeholder and use an image from Scania Image Bank</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text</a:t>
            </a:r>
          </a:p>
        </p:txBody>
      </p:sp>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GB"/>
              <a:t>Click to add title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TextBox 8"/>
          <p:cNvSpPr txBox="1"/>
          <p:nvPr/>
        </p:nvSpPr>
        <p:spPr>
          <a:xfrm>
            <a:off x="0" y="-135898"/>
            <a:ext cx="1205458" cy="123111"/>
          </a:xfrm>
          <a:prstGeom prst="rect">
            <a:avLst/>
          </a:prstGeom>
          <a:noFill/>
        </p:spPr>
        <p:txBody>
          <a:bodyPr wrap="none" lIns="0" tIns="0" rIns="0" bIns="0" rtlCol="0">
            <a:spAutoFit/>
          </a:bodyPr>
          <a:lstStyle/>
          <a:p>
            <a:r>
              <a:rPr lang="en-GB" sz="800" b="1">
                <a:solidFill>
                  <a:schemeClr val="accent1"/>
                </a:solidFill>
              </a:rPr>
              <a:t>Chapter Divider - Image</a:t>
            </a:r>
          </a:p>
        </p:txBody>
      </p:sp>
    </p:spTree>
    <p:extLst>
      <p:ext uri="{BB962C8B-B14F-4D97-AF65-F5344CB8AC3E}">
        <p14:creationId xmlns:p14="http://schemas.microsoft.com/office/powerpoint/2010/main" val="3598717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259509-B0C0-4F95-95B8-FF0B1EDDEFFE}"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4348163" y="1773239"/>
            <a:ext cx="7327900" cy="4176712"/>
          </a:xfrm>
          <a:solidFill>
            <a:schemeClr val="accent3"/>
          </a:solidFill>
        </p:spPr>
        <p:txBody>
          <a:bodyPr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1" name="TextBox 10"/>
          <p:cNvSpPr txBox="1"/>
          <p:nvPr/>
        </p:nvSpPr>
        <p:spPr>
          <a:xfrm>
            <a:off x="0" y="-135898"/>
            <a:ext cx="545021" cy="123111"/>
          </a:xfrm>
          <a:prstGeom prst="rect">
            <a:avLst/>
          </a:prstGeom>
          <a:noFill/>
        </p:spPr>
        <p:txBody>
          <a:bodyPr wrap="none" lIns="0" tIns="0" rIns="0" bIns="0" rtlCol="0">
            <a:spAutoFit/>
          </a:bodyPr>
          <a:lstStyle/>
          <a:p>
            <a:r>
              <a:rPr lang="en-US" sz="800" b="1">
                <a:solidFill>
                  <a:schemeClr val="accent1"/>
                </a:solidFill>
              </a:rPr>
              <a:t>One Image</a:t>
            </a:r>
          </a:p>
        </p:txBody>
      </p:sp>
      <p:pic>
        <p:nvPicPr>
          <p:cNvPr id="9"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8263524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52CD15-526B-4631-8F3A-8EF6F7CCF6ED}"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4348163" y="1773239"/>
            <a:ext cx="3495675" cy="4176712"/>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8180386" y="1773239"/>
            <a:ext cx="3495675" cy="4176712"/>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3" name="TextBox 12"/>
          <p:cNvSpPr txBox="1"/>
          <p:nvPr/>
        </p:nvSpPr>
        <p:spPr>
          <a:xfrm>
            <a:off x="0" y="-135898"/>
            <a:ext cx="612347" cy="123111"/>
          </a:xfrm>
          <a:prstGeom prst="rect">
            <a:avLst/>
          </a:prstGeom>
          <a:noFill/>
        </p:spPr>
        <p:txBody>
          <a:bodyPr wrap="none" lIns="0" tIns="0" rIns="0" bIns="0" rtlCol="0">
            <a:spAutoFit/>
          </a:bodyPr>
          <a:lstStyle/>
          <a:p>
            <a:r>
              <a:rPr lang="en-US" sz="800" b="1">
                <a:solidFill>
                  <a:schemeClr val="accent1"/>
                </a:solidFill>
              </a:rPr>
              <a:t>Two Images</a:t>
            </a:r>
          </a:p>
        </p:txBody>
      </p:sp>
      <p:pic>
        <p:nvPicPr>
          <p:cNvPr id="12"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7826615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F35F6-47EE-436E-8E68-72A7E7604CCE}"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512763" y="1773239"/>
            <a:ext cx="3495675" cy="1987490"/>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4349748"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4346574"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8183559"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8180385"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a:t>Click to add picture or use an </a:t>
            </a:r>
            <a:r>
              <a:rPr lang="en-US"/>
              <a:t>image from Scania Image Bank</a:t>
            </a:r>
            <a:endParaRPr lang="sv-SE"/>
          </a:p>
        </p:txBody>
      </p:sp>
      <p:sp>
        <p:nvSpPr>
          <p:cNvPr id="17" name="TextBox 16"/>
          <p:cNvSpPr txBox="1"/>
          <p:nvPr/>
        </p:nvSpPr>
        <p:spPr>
          <a:xfrm>
            <a:off x="0" y="-135898"/>
            <a:ext cx="690895" cy="123111"/>
          </a:xfrm>
          <a:prstGeom prst="rect">
            <a:avLst/>
          </a:prstGeom>
          <a:noFill/>
        </p:spPr>
        <p:txBody>
          <a:bodyPr wrap="none" lIns="0" tIns="0" rIns="0" bIns="0" rtlCol="0">
            <a:spAutoFit/>
          </a:bodyPr>
          <a:lstStyle/>
          <a:p>
            <a:r>
              <a:rPr lang="en-US" sz="800" b="1">
                <a:solidFill>
                  <a:schemeClr val="accent1"/>
                </a:solidFill>
              </a:rPr>
              <a:t>Three Images</a:t>
            </a:r>
          </a:p>
        </p:txBody>
      </p:sp>
      <p:pic>
        <p:nvPicPr>
          <p:cNvPr id="1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5201931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6" name="TextBox 5"/>
          <p:cNvSpPr txBox="1"/>
          <p:nvPr/>
        </p:nvSpPr>
        <p:spPr>
          <a:xfrm>
            <a:off x="0" y="-135898"/>
            <a:ext cx="1118896" cy="123111"/>
          </a:xfrm>
          <a:prstGeom prst="rect">
            <a:avLst/>
          </a:prstGeom>
          <a:noFill/>
        </p:spPr>
        <p:txBody>
          <a:bodyPr wrap="none" lIns="0" tIns="0" rIns="0" bIns="0" rtlCol="0">
            <a:spAutoFit/>
          </a:bodyPr>
          <a:lstStyle/>
          <a:p>
            <a:r>
              <a:rPr lang="en-US" sz="800" b="1">
                <a:solidFill>
                  <a:schemeClr val="accent1"/>
                </a:solidFill>
              </a:rPr>
              <a:t>Chapter Divider - Blue</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2217626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6" name="TextBox 5"/>
          <p:cNvSpPr txBox="1"/>
          <p:nvPr/>
        </p:nvSpPr>
        <p:spPr>
          <a:xfrm>
            <a:off x="0" y="-135898"/>
            <a:ext cx="1133324" cy="123111"/>
          </a:xfrm>
          <a:prstGeom prst="rect">
            <a:avLst/>
          </a:prstGeom>
          <a:noFill/>
        </p:spPr>
        <p:txBody>
          <a:bodyPr wrap="none" lIns="0" tIns="0" rIns="0" bIns="0" rtlCol="0">
            <a:spAutoFit/>
          </a:bodyPr>
          <a:lstStyle/>
          <a:p>
            <a:r>
              <a:rPr lang="en-US" sz="800" b="1">
                <a:solidFill>
                  <a:schemeClr val="accent1"/>
                </a:solidFill>
              </a:rPr>
              <a:t>Chapter Divider - Grey</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2667063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TextBox 8"/>
          <p:cNvSpPr txBox="1"/>
          <p:nvPr/>
        </p:nvSpPr>
        <p:spPr>
          <a:xfrm>
            <a:off x="0" y="-135898"/>
            <a:ext cx="1205458" cy="123111"/>
          </a:xfrm>
          <a:prstGeom prst="rect">
            <a:avLst/>
          </a:prstGeom>
          <a:noFill/>
        </p:spPr>
        <p:txBody>
          <a:bodyPr wrap="none" lIns="0" tIns="0" rIns="0" bIns="0" rtlCol="0">
            <a:spAutoFit/>
          </a:bodyPr>
          <a:lstStyle/>
          <a:p>
            <a:r>
              <a:rPr lang="en-US" sz="800" b="1">
                <a:solidFill>
                  <a:schemeClr val="accent1"/>
                </a:solidFill>
              </a:rPr>
              <a:t>Chapter Divider - Image</a:t>
            </a:r>
          </a:p>
        </p:txBody>
      </p:sp>
    </p:spTree>
    <p:extLst>
      <p:ext uri="{BB962C8B-B14F-4D97-AF65-F5344CB8AC3E}">
        <p14:creationId xmlns:p14="http://schemas.microsoft.com/office/powerpoint/2010/main" val="19068833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70AA78E9-AC16-4D62-B1E7-A27305808BB7}"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baseline="0">
                <a:solidFill>
                  <a:schemeClr val="bg1"/>
                </a:solidFill>
                <a:latin typeface="+mn-lt"/>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sp>
        <p:nvSpPr>
          <p:cNvPr id="8" name="TextBox 7"/>
          <p:cNvSpPr txBox="1"/>
          <p:nvPr/>
        </p:nvSpPr>
        <p:spPr>
          <a:xfrm>
            <a:off x="0" y="-135898"/>
            <a:ext cx="631583" cy="123111"/>
          </a:xfrm>
          <a:prstGeom prst="rect">
            <a:avLst/>
          </a:prstGeom>
          <a:noFill/>
        </p:spPr>
        <p:txBody>
          <a:bodyPr wrap="none" lIns="0" tIns="0" rIns="0" bIns="0" rtlCol="0">
            <a:spAutoFit/>
          </a:bodyPr>
          <a:lstStyle/>
          <a:p>
            <a:r>
              <a:rPr lang="en-US" sz="800" b="1">
                <a:solidFill>
                  <a:schemeClr val="accent1"/>
                </a:solidFill>
              </a:rPr>
              <a:t>Quote - Blue</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6611355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879C2BED-2507-4C96-BAD1-237751FAC85B}"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sp>
        <p:nvSpPr>
          <p:cNvPr id="8" name="TextBox 7"/>
          <p:cNvSpPr txBox="1"/>
          <p:nvPr/>
        </p:nvSpPr>
        <p:spPr>
          <a:xfrm>
            <a:off x="0" y="-135898"/>
            <a:ext cx="646011" cy="123111"/>
          </a:xfrm>
          <a:prstGeom prst="rect">
            <a:avLst/>
          </a:prstGeom>
          <a:noFill/>
        </p:spPr>
        <p:txBody>
          <a:bodyPr wrap="none" lIns="0" tIns="0" rIns="0" bIns="0" rtlCol="0">
            <a:spAutoFit/>
          </a:bodyPr>
          <a:lstStyle/>
          <a:p>
            <a:r>
              <a:rPr lang="en-US" sz="800" b="1">
                <a:solidFill>
                  <a:schemeClr val="accent1"/>
                </a:solidFill>
              </a:rPr>
              <a:t>Quote - Grey</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5832504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12192000" cy="6858000"/>
          </a:xfrm>
          <a:noFill/>
        </p:spPr>
        <p:txBody>
          <a:bodyPr tIns="180000">
            <a:normAutofit/>
          </a:bodyPr>
          <a:lstStyle>
            <a:lvl1pPr marL="0" indent="0" algn="ctr">
              <a:buNone/>
              <a:defRPr sz="100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fld id="{D02958CE-9A44-48F2-ACA7-FA68B8669B68}"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2" name="TextBox 11"/>
          <p:cNvSpPr txBox="1"/>
          <p:nvPr/>
        </p:nvSpPr>
        <p:spPr>
          <a:xfrm>
            <a:off x="0" y="-135898"/>
            <a:ext cx="718145" cy="123111"/>
          </a:xfrm>
          <a:prstGeom prst="rect">
            <a:avLst/>
          </a:prstGeom>
          <a:noFill/>
        </p:spPr>
        <p:txBody>
          <a:bodyPr wrap="none" lIns="0" tIns="0" rIns="0" bIns="0" rtlCol="0">
            <a:spAutoFit/>
          </a:bodyPr>
          <a:lstStyle/>
          <a:p>
            <a:r>
              <a:rPr lang="en-US" sz="800" b="1">
                <a:solidFill>
                  <a:schemeClr val="accent1"/>
                </a:solidFill>
              </a:rPr>
              <a:t>Quote - Image</a:t>
            </a:r>
          </a:p>
        </p:txBody>
      </p:sp>
    </p:spTree>
    <p:extLst>
      <p:ext uri="{BB962C8B-B14F-4D97-AF65-F5344CB8AC3E}">
        <p14:creationId xmlns:p14="http://schemas.microsoft.com/office/powerpoint/2010/main" val="32313240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25547" cy="123111"/>
          </a:xfrm>
          <a:prstGeom prst="rect">
            <a:avLst/>
          </a:prstGeom>
          <a:noFill/>
        </p:spPr>
        <p:txBody>
          <a:bodyPr wrap="none" lIns="0" tIns="0" rIns="0" bIns="0" rtlCol="0">
            <a:spAutoFit/>
          </a:bodyPr>
          <a:lstStyle/>
          <a:p>
            <a:r>
              <a:rPr lang="en-US" sz="800" b="1">
                <a:solidFill>
                  <a:schemeClr val="accent1"/>
                </a:solidFill>
              </a:rPr>
              <a:t>Last Page - Blue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FAABEFE7-6DF7-42F8-964C-F0EFF5721987}"/>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0138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03924793-8726-4FB6-9703-5EC31754EECA}" type="datetime1">
              <a:rPr lang="en-GB" smtClean="0"/>
              <a:t>23/09/2024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GB" smtClean="0"/>
              <a:pPr/>
              <a:t>‹#›</a:t>
            </a:fld>
            <a:endParaRPr lang="en-GB"/>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baseline="0">
                <a:solidFill>
                  <a:schemeClr val="bg1"/>
                </a:solidFill>
                <a:latin typeface="+mn-lt"/>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quote, lorem ipsum dolor sit amet, consectetur adipiscing elit. Morbi vulputate orci id purus elementum feugiat.”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source of quotation</a:t>
            </a:r>
          </a:p>
        </p:txBody>
      </p:sp>
      <p:sp>
        <p:nvSpPr>
          <p:cNvPr id="8" name="TextBox 7"/>
          <p:cNvSpPr txBox="1"/>
          <p:nvPr/>
        </p:nvSpPr>
        <p:spPr>
          <a:xfrm>
            <a:off x="0" y="-135898"/>
            <a:ext cx="631583" cy="123111"/>
          </a:xfrm>
          <a:prstGeom prst="rect">
            <a:avLst/>
          </a:prstGeom>
          <a:noFill/>
        </p:spPr>
        <p:txBody>
          <a:bodyPr wrap="none" lIns="0" tIns="0" rIns="0" bIns="0" rtlCol="0">
            <a:spAutoFit/>
          </a:bodyPr>
          <a:lstStyle/>
          <a:p>
            <a:r>
              <a:rPr lang="en-GB" sz="800" b="1">
                <a:solidFill>
                  <a:schemeClr val="accent1"/>
                </a:solidFill>
              </a:rPr>
              <a:t>Quote - Blue</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9104549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39974" cy="123111"/>
          </a:xfrm>
          <a:prstGeom prst="rect">
            <a:avLst/>
          </a:prstGeom>
          <a:noFill/>
        </p:spPr>
        <p:txBody>
          <a:bodyPr wrap="none" lIns="0" tIns="0" rIns="0" bIns="0" rtlCol="0">
            <a:spAutoFit/>
          </a:bodyPr>
          <a:lstStyle/>
          <a:p>
            <a:r>
              <a:rPr lang="en-US" sz="800" b="1">
                <a:solidFill>
                  <a:schemeClr val="accent1"/>
                </a:solidFill>
              </a:rPr>
              <a:t>Last Page - Grey</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5F23AA46-E7AD-48C7-86B2-358497FCD90D}"/>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815101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US" sz="800" b="1">
                <a:solidFill>
                  <a:schemeClr val="accent1"/>
                </a:solidFill>
              </a:rPr>
              <a:t>Last Page/Chapter Divider</a:t>
            </a:r>
          </a:p>
        </p:txBody>
      </p:sp>
      <p:pic>
        <p:nvPicPr>
          <p:cNvPr id="5" name="ScaniaSymbolLar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33" y="1447796"/>
            <a:ext cx="6294133" cy="3547879"/>
          </a:xfrm>
          <a:prstGeom prst="rect">
            <a:avLst/>
          </a:prstGeom>
        </p:spPr>
      </p:pic>
    </p:spTree>
    <p:extLst>
      <p:ext uri="{BB962C8B-B14F-4D97-AF65-F5344CB8AC3E}">
        <p14:creationId xmlns:p14="http://schemas.microsoft.com/office/powerpoint/2010/main" val="33617291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Rubrik och innehå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3D0EBA-265F-404B-9A62-62016CBE1C23}"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pPr/>
              <a:t>‹#›</a:t>
            </a:fld>
            <a:endParaRPr lang="en-US"/>
          </a:p>
        </p:txBody>
      </p:sp>
      <p:sp>
        <p:nvSpPr>
          <p:cNvPr id="7" name="Title 6"/>
          <p:cNvSpPr>
            <a:spLocks noGrp="1"/>
          </p:cNvSpPr>
          <p:nvPr>
            <p:ph type="title" hasCustomPrompt="1"/>
          </p:nvPr>
        </p:nvSpPr>
        <p:spPr/>
        <p:txBody>
          <a:bodyPr/>
          <a:lstStyle/>
          <a:p>
            <a:r>
              <a:rPr lang="en-US"/>
              <a:t>Click to add title</a:t>
            </a:r>
          </a:p>
        </p:txBody>
      </p:sp>
    </p:spTree>
    <p:extLst>
      <p:ext uri="{BB962C8B-B14F-4D97-AF65-F5344CB8AC3E}">
        <p14:creationId xmlns:p14="http://schemas.microsoft.com/office/powerpoint/2010/main" val="36068706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6" name="TextBox 5"/>
          <p:cNvSpPr txBox="1"/>
          <p:nvPr/>
        </p:nvSpPr>
        <p:spPr>
          <a:xfrm>
            <a:off x="0" y="-135898"/>
            <a:ext cx="504946" cy="123111"/>
          </a:xfrm>
          <a:prstGeom prst="rect">
            <a:avLst/>
          </a:prstGeom>
          <a:noFill/>
        </p:spPr>
        <p:txBody>
          <a:bodyPr wrap="none" lIns="0" tIns="0" rIns="0" bIns="0" rtlCol="0">
            <a:spAutoFit/>
          </a:bodyPr>
          <a:lstStyle/>
          <a:p>
            <a:r>
              <a:rPr lang="en-US" sz="800" b="1">
                <a:solidFill>
                  <a:schemeClr val="accent1"/>
                </a:solidFill>
              </a:rPr>
              <a:t>Title Slide</a:t>
            </a:r>
          </a:p>
        </p:txBody>
      </p:sp>
      <p:pic>
        <p:nvPicPr>
          <p:cNvPr id="7"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2421104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7"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135898"/>
            <a:ext cx="841577" cy="123111"/>
          </a:xfrm>
          <a:prstGeom prst="rect">
            <a:avLst/>
          </a:prstGeom>
          <a:noFill/>
        </p:spPr>
        <p:txBody>
          <a:bodyPr wrap="none" lIns="0" tIns="0" rIns="0" bIns="0" rtlCol="0">
            <a:spAutoFit/>
          </a:bodyPr>
          <a:lstStyle/>
          <a:p>
            <a:r>
              <a:rPr lang="en-US" sz="800" b="1">
                <a:solidFill>
                  <a:schemeClr val="accent1"/>
                </a:solidFill>
              </a:rPr>
              <a:t>Title Slide - Grey</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9356381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9"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0" name="TextBox 9"/>
          <p:cNvSpPr txBox="1"/>
          <p:nvPr/>
        </p:nvSpPr>
        <p:spPr>
          <a:xfrm>
            <a:off x="0" y="-135898"/>
            <a:ext cx="913712" cy="123111"/>
          </a:xfrm>
          <a:prstGeom prst="rect">
            <a:avLst/>
          </a:prstGeom>
          <a:noFill/>
        </p:spPr>
        <p:txBody>
          <a:bodyPr wrap="none" lIns="0" tIns="0" rIns="0" bIns="0" rtlCol="0">
            <a:spAutoFit/>
          </a:bodyPr>
          <a:lstStyle/>
          <a:p>
            <a:r>
              <a:rPr lang="en-US" sz="800" b="1">
                <a:solidFill>
                  <a:schemeClr val="accent1"/>
                </a:solidFill>
              </a:rPr>
              <a:t>Title Slide - Image</a:t>
            </a:r>
          </a:p>
        </p:txBody>
      </p:sp>
    </p:spTree>
    <p:extLst>
      <p:ext uri="{BB962C8B-B14F-4D97-AF65-F5344CB8AC3E}">
        <p14:creationId xmlns:p14="http://schemas.microsoft.com/office/powerpoint/2010/main" val="3989718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9E512F-DA1D-49C5-B0F4-DA8D84AD053F}"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0" y="-135898"/>
            <a:ext cx="876843" cy="123111"/>
          </a:xfrm>
          <a:prstGeom prst="rect">
            <a:avLst/>
          </a:prstGeom>
          <a:noFill/>
        </p:spPr>
        <p:txBody>
          <a:bodyPr wrap="none" lIns="0" tIns="0" rIns="0" bIns="0" rtlCol="0">
            <a:spAutoFit/>
          </a:bodyPr>
          <a:lstStyle/>
          <a:p>
            <a:r>
              <a:rPr lang="en-US" sz="800" b="1">
                <a:solidFill>
                  <a:schemeClr val="accent1"/>
                </a:solidFill>
              </a:rPr>
              <a:t>Title and Content</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40164491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FFFF6B-4706-46A4-86CA-931FE0B20FAF}"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4348163"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8180389"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35898"/>
            <a:ext cx="732573" cy="123111"/>
          </a:xfrm>
          <a:prstGeom prst="rect">
            <a:avLst/>
          </a:prstGeom>
          <a:noFill/>
        </p:spPr>
        <p:txBody>
          <a:bodyPr wrap="none" lIns="0" tIns="0" rIns="0" bIns="0" rtlCol="0">
            <a:spAutoFit/>
          </a:bodyPr>
          <a:lstStyle/>
          <a:p>
            <a:r>
              <a:rPr lang="en-US" sz="800" b="1">
                <a:solidFill>
                  <a:schemeClr val="accent1"/>
                </a:solidFill>
              </a:rPr>
              <a:t>Three Content</a:t>
            </a:r>
          </a:p>
        </p:txBody>
      </p:sp>
      <p:pic>
        <p:nvPicPr>
          <p:cNvPr id="10"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9433497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63F79E-5FB9-4927-8DD2-75BF7117DB2C}" type="datetime1">
              <a:rPr lang="en-GB" smtClean="0"/>
              <a:t>23/09/2024</a:t>
            </a:fld>
            <a:endParaRPr lang="en-US"/>
          </a:p>
        </p:txBody>
      </p:sp>
      <p:sp>
        <p:nvSpPr>
          <p:cNvPr id="3" name="Footer Placeholder 2"/>
          <p:cNvSpPr>
            <a:spLocks noGrp="1"/>
          </p:cNvSpPr>
          <p:nvPr>
            <p:ph type="ftr" sz="quarter" idx="11"/>
          </p:nvPr>
        </p:nvSpPr>
        <p:spPr/>
        <p:txBody>
          <a:bodyPr/>
          <a:lstStyle/>
          <a:p>
            <a:r>
              <a:rPr lang="en-US"/>
              <a:t>Info class internal Department / KJI / CAVA</a:t>
            </a:r>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35898"/>
            <a:ext cx="282129" cy="123111"/>
          </a:xfrm>
          <a:prstGeom prst="rect">
            <a:avLst/>
          </a:prstGeom>
          <a:noFill/>
        </p:spPr>
        <p:txBody>
          <a:bodyPr wrap="none" lIns="0" tIns="0" rIns="0" bIns="0" rtlCol="0">
            <a:spAutoFit/>
          </a:bodyPr>
          <a:lstStyle/>
          <a:p>
            <a:r>
              <a:rPr lang="en-US" sz="800" b="1">
                <a:solidFill>
                  <a:schemeClr val="accent1"/>
                </a:solidFill>
              </a:rPr>
              <a:t>Blank</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1819958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88BF26-8E05-40A1-8AE4-9A6BE26DFE45}"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4348163" y="1773239"/>
            <a:ext cx="7327900" cy="4176712"/>
          </a:xfrm>
          <a:solidFill>
            <a:schemeClr val="accent3"/>
          </a:solidFill>
        </p:spPr>
        <p:txBody>
          <a:bodyPr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1" name="TextBox 10"/>
          <p:cNvSpPr txBox="1"/>
          <p:nvPr/>
        </p:nvSpPr>
        <p:spPr>
          <a:xfrm>
            <a:off x="0" y="-135898"/>
            <a:ext cx="545021" cy="123111"/>
          </a:xfrm>
          <a:prstGeom prst="rect">
            <a:avLst/>
          </a:prstGeom>
          <a:noFill/>
        </p:spPr>
        <p:txBody>
          <a:bodyPr wrap="none" lIns="0" tIns="0" rIns="0" bIns="0" rtlCol="0">
            <a:spAutoFit/>
          </a:bodyPr>
          <a:lstStyle/>
          <a:p>
            <a:r>
              <a:rPr lang="en-US" sz="800" b="1">
                <a:solidFill>
                  <a:schemeClr val="accent1"/>
                </a:solidFill>
              </a:rPr>
              <a:t>One Image</a:t>
            </a:r>
          </a:p>
        </p:txBody>
      </p:sp>
      <p:pic>
        <p:nvPicPr>
          <p:cNvPr id="9"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988070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A477BE23-C08C-41DC-80B5-D11711B28AB6}" type="datetime1">
              <a:rPr lang="en-GB" smtClean="0"/>
              <a:t>23/09/2024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GB" smtClean="0"/>
              <a:pPr/>
              <a:t>‹#›</a:t>
            </a:fld>
            <a:endParaRPr lang="en-GB"/>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quote, lorem ipsum dolor sit amet, consectetur adipiscing elit. Morbi vulputate orci id purus elementum feugiat.”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source of quotation</a:t>
            </a:r>
          </a:p>
        </p:txBody>
      </p:sp>
      <p:sp>
        <p:nvSpPr>
          <p:cNvPr id="8" name="TextBox 7"/>
          <p:cNvSpPr txBox="1"/>
          <p:nvPr/>
        </p:nvSpPr>
        <p:spPr>
          <a:xfrm>
            <a:off x="0" y="-135898"/>
            <a:ext cx="646011" cy="123111"/>
          </a:xfrm>
          <a:prstGeom prst="rect">
            <a:avLst/>
          </a:prstGeom>
          <a:noFill/>
        </p:spPr>
        <p:txBody>
          <a:bodyPr wrap="none" lIns="0" tIns="0" rIns="0" bIns="0" rtlCol="0">
            <a:spAutoFit/>
          </a:bodyPr>
          <a:lstStyle/>
          <a:p>
            <a:r>
              <a:rPr lang="en-GB" sz="800" b="1">
                <a:solidFill>
                  <a:schemeClr val="accent1"/>
                </a:solidFill>
              </a:rPr>
              <a:t>Quote - Grey</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3994655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B7B1FE-2428-452E-90C6-C3AFCD0A4C41}"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4348163" y="1773239"/>
            <a:ext cx="3495675" cy="4176712"/>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8180386" y="1773239"/>
            <a:ext cx="3495675" cy="4176712"/>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3" name="TextBox 12"/>
          <p:cNvSpPr txBox="1"/>
          <p:nvPr/>
        </p:nvSpPr>
        <p:spPr>
          <a:xfrm>
            <a:off x="0" y="-135898"/>
            <a:ext cx="612347" cy="123111"/>
          </a:xfrm>
          <a:prstGeom prst="rect">
            <a:avLst/>
          </a:prstGeom>
          <a:noFill/>
        </p:spPr>
        <p:txBody>
          <a:bodyPr wrap="none" lIns="0" tIns="0" rIns="0" bIns="0" rtlCol="0">
            <a:spAutoFit/>
          </a:bodyPr>
          <a:lstStyle/>
          <a:p>
            <a:r>
              <a:rPr lang="en-US" sz="800" b="1">
                <a:solidFill>
                  <a:schemeClr val="accent1"/>
                </a:solidFill>
              </a:rPr>
              <a:t>Two Images</a:t>
            </a:r>
          </a:p>
        </p:txBody>
      </p:sp>
      <p:pic>
        <p:nvPicPr>
          <p:cNvPr id="12"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5728959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9A321-7854-4BC9-96CD-2D753F8ADC2C}"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512763" y="1773239"/>
            <a:ext cx="3495675" cy="1987490"/>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4349748"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4346574"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8183559"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8180385"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a:t>Click to add picture or use an </a:t>
            </a:r>
            <a:r>
              <a:rPr lang="en-US"/>
              <a:t>image from Scania Image Bank</a:t>
            </a:r>
            <a:endParaRPr lang="sv-SE"/>
          </a:p>
        </p:txBody>
      </p:sp>
      <p:sp>
        <p:nvSpPr>
          <p:cNvPr id="17" name="TextBox 16"/>
          <p:cNvSpPr txBox="1"/>
          <p:nvPr/>
        </p:nvSpPr>
        <p:spPr>
          <a:xfrm>
            <a:off x="0" y="-135898"/>
            <a:ext cx="690895" cy="123111"/>
          </a:xfrm>
          <a:prstGeom prst="rect">
            <a:avLst/>
          </a:prstGeom>
          <a:noFill/>
        </p:spPr>
        <p:txBody>
          <a:bodyPr wrap="none" lIns="0" tIns="0" rIns="0" bIns="0" rtlCol="0">
            <a:spAutoFit/>
          </a:bodyPr>
          <a:lstStyle/>
          <a:p>
            <a:r>
              <a:rPr lang="en-US" sz="800" b="1">
                <a:solidFill>
                  <a:schemeClr val="accent1"/>
                </a:solidFill>
              </a:rPr>
              <a:t>Three Images</a:t>
            </a:r>
          </a:p>
        </p:txBody>
      </p:sp>
      <p:pic>
        <p:nvPicPr>
          <p:cNvPr id="1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5113335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6" name="TextBox 5"/>
          <p:cNvSpPr txBox="1"/>
          <p:nvPr/>
        </p:nvSpPr>
        <p:spPr>
          <a:xfrm>
            <a:off x="0" y="-135898"/>
            <a:ext cx="1118896" cy="123111"/>
          </a:xfrm>
          <a:prstGeom prst="rect">
            <a:avLst/>
          </a:prstGeom>
          <a:noFill/>
        </p:spPr>
        <p:txBody>
          <a:bodyPr wrap="none" lIns="0" tIns="0" rIns="0" bIns="0" rtlCol="0">
            <a:spAutoFit/>
          </a:bodyPr>
          <a:lstStyle/>
          <a:p>
            <a:r>
              <a:rPr lang="en-US" sz="800" b="1">
                <a:solidFill>
                  <a:schemeClr val="accent1"/>
                </a:solidFill>
              </a:rPr>
              <a:t>Chapter Divider - Blue</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7652316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6" name="TextBox 5"/>
          <p:cNvSpPr txBox="1"/>
          <p:nvPr/>
        </p:nvSpPr>
        <p:spPr>
          <a:xfrm>
            <a:off x="0" y="-135898"/>
            <a:ext cx="1133324" cy="123111"/>
          </a:xfrm>
          <a:prstGeom prst="rect">
            <a:avLst/>
          </a:prstGeom>
          <a:noFill/>
        </p:spPr>
        <p:txBody>
          <a:bodyPr wrap="none" lIns="0" tIns="0" rIns="0" bIns="0" rtlCol="0">
            <a:spAutoFit/>
          </a:bodyPr>
          <a:lstStyle/>
          <a:p>
            <a:r>
              <a:rPr lang="en-US" sz="800" b="1">
                <a:solidFill>
                  <a:schemeClr val="accent1"/>
                </a:solidFill>
              </a:rPr>
              <a:t>Chapter Divider - Grey</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807852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TextBox 8"/>
          <p:cNvSpPr txBox="1"/>
          <p:nvPr/>
        </p:nvSpPr>
        <p:spPr>
          <a:xfrm>
            <a:off x="0" y="-135898"/>
            <a:ext cx="1205458" cy="123111"/>
          </a:xfrm>
          <a:prstGeom prst="rect">
            <a:avLst/>
          </a:prstGeom>
          <a:noFill/>
        </p:spPr>
        <p:txBody>
          <a:bodyPr wrap="none" lIns="0" tIns="0" rIns="0" bIns="0" rtlCol="0">
            <a:spAutoFit/>
          </a:bodyPr>
          <a:lstStyle/>
          <a:p>
            <a:r>
              <a:rPr lang="en-US" sz="800" b="1">
                <a:solidFill>
                  <a:schemeClr val="accent1"/>
                </a:solidFill>
              </a:rPr>
              <a:t>Chapter Divider - Image</a:t>
            </a:r>
          </a:p>
        </p:txBody>
      </p:sp>
    </p:spTree>
    <p:extLst>
      <p:ext uri="{BB962C8B-B14F-4D97-AF65-F5344CB8AC3E}">
        <p14:creationId xmlns:p14="http://schemas.microsoft.com/office/powerpoint/2010/main" val="36102587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648EE718-D859-4733-906B-08B7395425F5}"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baseline="0">
                <a:solidFill>
                  <a:schemeClr val="bg1"/>
                </a:solidFill>
                <a:latin typeface="+mn-lt"/>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sp>
        <p:nvSpPr>
          <p:cNvPr id="8" name="TextBox 7"/>
          <p:cNvSpPr txBox="1"/>
          <p:nvPr/>
        </p:nvSpPr>
        <p:spPr>
          <a:xfrm>
            <a:off x="0" y="-135898"/>
            <a:ext cx="631583" cy="123111"/>
          </a:xfrm>
          <a:prstGeom prst="rect">
            <a:avLst/>
          </a:prstGeom>
          <a:noFill/>
        </p:spPr>
        <p:txBody>
          <a:bodyPr wrap="none" lIns="0" tIns="0" rIns="0" bIns="0" rtlCol="0">
            <a:spAutoFit/>
          </a:bodyPr>
          <a:lstStyle/>
          <a:p>
            <a:r>
              <a:rPr lang="en-US" sz="800" b="1">
                <a:solidFill>
                  <a:schemeClr val="accent1"/>
                </a:solidFill>
              </a:rPr>
              <a:t>Quote - Blue</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8051536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4AEAAD85-8001-4378-A1D9-4AC5E2F1AC64}"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sp>
        <p:nvSpPr>
          <p:cNvPr id="8" name="TextBox 7"/>
          <p:cNvSpPr txBox="1"/>
          <p:nvPr/>
        </p:nvSpPr>
        <p:spPr>
          <a:xfrm>
            <a:off x="0" y="-135898"/>
            <a:ext cx="646011" cy="123111"/>
          </a:xfrm>
          <a:prstGeom prst="rect">
            <a:avLst/>
          </a:prstGeom>
          <a:noFill/>
        </p:spPr>
        <p:txBody>
          <a:bodyPr wrap="none" lIns="0" tIns="0" rIns="0" bIns="0" rtlCol="0">
            <a:spAutoFit/>
          </a:bodyPr>
          <a:lstStyle/>
          <a:p>
            <a:r>
              <a:rPr lang="en-US" sz="800" b="1">
                <a:solidFill>
                  <a:schemeClr val="accent1"/>
                </a:solidFill>
              </a:rPr>
              <a:t>Quote - Grey</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5605988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12192000" cy="6858000"/>
          </a:xfrm>
          <a:noFill/>
        </p:spPr>
        <p:txBody>
          <a:bodyPr tIns="180000">
            <a:normAutofit/>
          </a:bodyPr>
          <a:lstStyle>
            <a:lvl1pPr marL="0" indent="0" algn="ctr">
              <a:buNone/>
              <a:defRPr sz="100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fld id="{4F533B2C-11CA-42EE-A257-CCCB94086371}"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2" name="TextBox 11"/>
          <p:cNvSpPr txBox="1"/>
          <p:nvPr/>
        </p:nvSpPr>
        <p:spPr>
          <a:xfrm>
            <a:off x="0" y="-135898"/>
            <a:ext cx="718145" cy="123111"/>
          </a:xfrm>
          <a:prstGeom prst="rect">
            <a:avLst/>
          </a:prstGeom>
          <a:noFill/>
        </p:spPr>
        <p:txBody>
          <a:bodyPr wrap="none" lIns="0" tIns="0" rIns="0" bIns="0" rtlCol="0">
            <a:spAutoFit/>
          </a:bodyPr>
          <a:lstStyle/>
          <a:p>
            <a:r>
              <a:rPr lang="en-US" sz="800" b="1">
                <a:solidFill>
                  <a:schemeClr val="accent1"/>
                </a:solidFill>
              </a:rPr>
              <a:t>Quote - Image</a:t>
            </a:r>
          </a:p>
        </p:txBody>
      </p:sp>
    </p:spTree>
    <p:extLst>
      <p:ext uri="{BB962C8B-B14F-4D97-AF65-F5344CB8AC3E}">
        <p14:creationId xmlns:p14="http://schemas.microsoft.com/office/powerpoint/2010/main" val="42685780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25547" cy="123111"/>
          </a:xfrm>
          <a:prstGeom prst="rect">
            <a:avLst/>
          </a:prstGeom>
          <a:noFill/>
        </p:spPr>
        <p:txBody>
          <a:bodyPr wrap="none" lIns="0" tIns="0" rIns="0" bIns="0" rtlCol="0">
            <a:spAutoFit/>
          </a:bodyPr>
          <a:lstStyle/>
          <a:p>
            <a:r>
              <a:rPr lang="en-US" sz="800" b="1">
                <a:solidFill>
                  <a:schemeClr val="accent1"/>
                </a:solidFill>
              </a:rPr>
              <a:t>Last Page - Blue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B0B8FB18-FEAC-4DFE-866C-DB6EEDC68197}"/>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728521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39974" cy="123111"/>
          </a:xfrm>
          <a:prstGeom prst="rect">
            <a:avLst/>
          </a:prstGeom>
          <a:noFill/>
        </p:spPr>
        <p:txBody>
          <a:bodyPr wrap="none" lIns="0" tIns="0" rIns="0" bIns="0" rtlCol="0">
            <a:spAutoFit/>
          </a:bodyPr>
          <a:lstStyle/>
          <a:p>
            <a:r>
              <a:rPr lang="en-US" sz="800" b="1">
                <a:solidFill>
                  <a:schemeClr val="accent1"/>
                </a:solidFill>
              </a:rPr>
              <a:t>Last Page - Grey</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AE290E23-2A10-4A7A-8AA1-342052C47EF5}"/>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71874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12192000" cy="6858000"/>
          </a:xfrm>
          <a:noFill/>
        </p:spPr>
        <p:txBody>
          <a:bodyPr tIns="180000">
            <a:normAutofit/>
          </a:bodyPr>
          <a:lstStyle>
            <a:lvl1pPr marL="0" indent="0" algn="ctr">
              <a:buNone/>
              <a:defRPr sz="1000" baseline="0">
                <a:solidFill>
                  <a:schemeClr val="bg1"/>
                </a:solidFill>
              </a:defRPr>
            </a:lvl1pPr>
          </a:lstStyle>
          <a:p>
            <a:r>
              <a:rPr lang="en-GB"/>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fld id="{AB763E0E-8B79-4DC3-ADFA-2B6BEF3F53E2}" type="datetime1">
              <a:rPr lang="en-GB" smtClean="0"/>
              <a:t>23/09/2024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GB" smtClean="0"/>
              <a:pPr/>
              <a:t>‹#›</a:t>
            </a:fld>
            <a:endParaRPr lang="en-GB"/>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quote, lorem ipsum dolor sit amet, consectetur adipiscing elit. Morbi vulputate orci id purus elementum feugiat.”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source of quotation</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2" name="TextBox 11"/>
          <p:cNvSpPr txBox="1"/>
          <p:nvPr/>
        </p:nvSpPr>
        <p:spPr>
          <a:xfrm>
            <a:off x="0" y="-135898"/>
            <a:ext cx="718145" cy="123111"/>
          </a:xfrm>
          <a:prstGeom prst="rect">
            <a:avLst/>
          </a:prstGeom>
          <a:noFill/>
        </p:spPr>
        <p:txBody>
          <a:bodyPr wrap="none" lIns="0" tIns="0" rIns="0" bIns="0" rtlCol="0">
            <a:spAutoFit/>
          </a:bodyPr>
          <a:lstStyle/>
          <a:p>
            <a:r>
              <a:rPr lang="en-GB" sz="800" b="1">
                <a:solidFill>
                  <a:schemeClr val="accent1"/>
                </a:solidFill>
              </a:rPr>
              <a:t>Quote - Image</a:t>
            </a:r>
          </a:p>
        </p:txBody>
      </p:sp>
    </p:spTree>
    <p:extLst>
      <p:ext uri="{BB962C8B-B14F-4D97-AF65-F5344CB8AC3E}">
        <p14:creationId xmlns:p14="http://schemas.microsoft.com/office/powerpoint/2010/main" val="28762018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US" sz="800" b="1">
                <a:solidFill>
                  <a:schemeClr val="accent1"/>
                </a:solidFill>
              </a:rPr>
              <a:t>Last Page/Chapter Divider</a:t>
            </a:r>
          </a:p>
        </p:txBody>
      </p:sp>
      <p:pic>
        <p:nvPicPr>
          <p:cNvPr id="5" name="ScaniaSymbolLar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33" y="1447796"/>
            <a:ext cx="6294133" cy="3547879"/>
          </a:xfrm>
          <a:prstGeom prst="rect">
            <a:avLst/>
          </a:prstGeom>
        </p:spPr>
      </p:pic>
    </p:spTree>
    <p:extLst>
      <p:ext uri="{BB962C8B-B14F-4D97-AF65-F5344CB8AC3E}">
        <p14:creationId xmlns:p14="http://schemas.microsoft.com/office/powerpoint/2010/main" val="17552060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E787E-2832-476B-AD32-2C42491221F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18615FB-AA18-4CCD-84EF-2E115F46BC2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9368C82-363D-4CA0-84CA-9D48578D9FBA}"/>
              </a:ext>
            </a:extLst>
          </p:cNvPr>
          <p:cNvSpPr>
            <a:spLocks noGrp="1"/>
          </p:cNvSpPr>
          <p:nvPr>
            <p:ph type="dt" sz="half" idx="10"/>
          </p:nvPr>
        </p:nvSpPr>
        <p:spPr/>
        <p:txBody>
          <a:bodyPr/>
          <a:lstStyle/>
          <a:p>
            <a:fld id="{7E1EB497-214A-4671-995B-7CD69B527EEE}" type="datetime1">
              <a:rPr lang="en-GB" smtClean="0"/>
              <a:t>23/09/2024</a:t>
            </a:fld>
            <a:endParaRPr lang="sv-SE"/>
          </a:p>
        </p:txBody>
      </p:sp>
      <p:sp>
        <p:nvSpPr>
          <p:cNvPr id="5" name="Platshållare för sidfot 4">
            <a:extLst>
              <a:ext uri="{FF2B5EF4-FFF2-40B4-BE49-F238E27FC236}">
                <a16:creationId xmlns:a16="http://schemas.microsoft.com/office/drawing/2014/main" id="{33F9E96A-0695-4804-AC01-BFD1196EEEA0}"/>
              </a:ext>
            </a:extLst>
          </p:cNvPr>
          <p:cNvSpPr>
            <a:spLocks noGrp="1"/>
          </p:cNvSpPr>
          <p:nvPr>
            <p:ph type="ftr" sz="quarter" idx="11"/>
          </p:nvPr>
        </p:nvSpPr>
        <p:spPr/>
        <p:txBody>
          <a:bodyPr/>
          <a:lstStyle/>
          <a:p>
            <a:r>
              <a:rPr lang="en-US"/>
              <a:t>Info class internal Department / KJI / CAVA</a:t>
            </a:r>
            <a:endParaRPr lang="sv-SE"/>
          </a:p>
        </p:txBody>
      </p:sp>
      <p:sp>
        <p:nvSpPr>
          <p:cNvPr id="6" name="Platshållare för bildnummer 5">
            <a:extLst>
              <a:ext uri="{FF2B5EF4-FFF2-40B4-BE49-F238E27FC236}">
                <a16:creationId xmlns:a16="http://schemas.microsoft.com/office/drawing/2014/main" id="{58A8B9C4-0A53-497F-80CC-13E9F591AB43}"/>
              </a:ext>
            </a:extLst>
          </p:cNvPr>
          <p:cNvSpPr>
            <a:spLocks noGrp="1"/>
          </p:cNvSpPr>
          <p:nvPr>
            <p:ph type="sldNum" sz="quarter" idx="12"/>
          </p:nvPr>
        </p:nvSpPr>
        <p:spPr/>
        <p:txBody>
          <a:bodyPr/>
          <a:lstStyle/>
          <a:p>
            <a:fld id="{DFDFDEFB-5496-4DB8-BECD-6870C7AE5C08}" type="slidenum">
              <a:rPr lang="sv-SE" smtClean="0"/>
              <a:t>‹#›</a:t>
            </a:fld>
            <a:endParaRPr lang="sv-SE"/>
          </a:p>
        </p:txBody>
      </p:sp>
    </p:spTree>
    <p:extLst>
      <p:ext uri="{BB962C8B-B14F-4D97-AF65-F5344CB8AC3E}">
        <p14:creationId xmlns:p14="http://schemas.microsoft.com/office/powerpoint/2010/main" val="1662972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6" name="TextBox 5"/>
          <p:cNvSpPr txBox="1"/>
          <p:nvPr/>
        </p:nvSpPr>
        <p:spPr>
          <a:xfrm>
            <a:off x="0" y="-135898"/>
            <a:ext cx="504946" cy="123111"/>
          </a:xfrm>
          <a:prstGeom prst="rect">
            <a:avLst/>
          </a:prstGeom>
          <a:noFill/>
        </p:spPr>
        <p:txBody>
          <a:bodyPr wrap="none" lIns="0" tIns="0" rIns="0" bIns="0" rtlCol="0">
            <a:spAutoFit/>
          </a:bodyPr>
          <a:lstStyle/>
          <a:p>
            <a:r>
              <a:rPr lang="en-US" sz="800" b="1">
                <a:solidFill>
                  <a:schemeClr val="accent1"/>
                </a:solidFill>
              </a:rPr>
              <a:t>Title Slide</a:t>
            </a:r>
          </a:p>
        </p:txBody>
      </p:sp>
      <p:pic>
        <p:nvPicPr>
          <p:cNvPr id="7"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5806635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7"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135898"/>
            <a:ext cx="841577" cy="123111"/>
          </a:xfrm>
          <a:prstGeom prst="rect">
            <a:avLst/>
          </a:prstGeom>
          <a:noFill/>
        </p:spPr>
        <p:txBody>
          <a:bodyPr wrap="none" lIns="0" tIns="0" rIns="0" bIns="0" rtlCol="0">
            <a:spAutoFit/>
          </a:bodyPr>
          <a:lstStyle/>
          <a:p>
            <a:r>
              <a:rPr lang="en-US" sz="800" b="1">
                <a:solidFill>
                  <a:schemeClr val="accent1"/>
                </a:solidFill>
              </a:rPr>
              <a:t>Title Slide - Grey</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355716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9"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0" name="TextBox 9"/>
          <p:cNvSpPr txBox="1"/>
          <p:nvPr/>
        </p:nvSpPr>
        <p:spPr>
          <a:xfrm>
            <a:off x="0" y="-135898"/>
            <a:ext cx="913712" cy="123111"/>
          </a:xfrm>
          <a:prstGeom prst="rect">
            <a:avLst/>
          </a:prstGeom>
          <a:noFill/>
        </p:spPr>
        <p:txBody>
          <a:bodyPr wrap="none" lIns="0" tIns="0" rIns="0" bIns="0" rtlCol="0">
            <a:spAutoFit/>
          </a:bodyPr>
          <a:lstStyle/>
          <a:p>
            <a:r>
              <a:rPr lang="en-US" sz="800" b="1">
                <a:solidFill>
                  <a:schemeClr val="accent1"/>
                </a:solidFill>
              </a:rPr>
              <a:t>Title Slide - Image</a:t>
            </a:r>
          </a:p>
        </p:txBody>
      </p:sp>
    </p:spTree>
    <p:extLst>
      <p:ext uri="{BB962C8B-B14F-4D97-AF65-F5344CB8AC3E}">
        <p14:creationId xmlns:p14="http://schemas.microsoft.com/office/powerpoint/2010/main" val="36809699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AE2D2-DF51-4612-95A2-23F13A793233}"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0" y="-135898"/>
            <a:ext cx="876843" cy="123111"/>
          </a:xfrm>
          <a:prstGeom prst="rect">
            <a:avLst/>
          </a:prstGeom>
          <a:noFill/>
        </p:spPr>
        <p:txBody>
          <a:bodyPr wrap="none" lIns="0" tIns="0" rIns="0" bIns="0" rtlCol="0">
            <a:spAutoFit/>
          </a:bodyPr>
          <a:lstStyle/>
          <a:p>
            <a:r>
              <a:rPr lang="en-US" sz="800" b="1">
                <a:solidFill>
                  <a:schemeClr val="accent1"/>
                </a:solidFill>
              </a:rPr>
              <a:t>Title and Content</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5785381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408BBC-15C4-47B7-9A6E-586A06BCB482}"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4348163"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8180389"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35898"/>
            <a:ext cx="732573" cy="123111"/>
          </a:xfrm>
          <a:prstGeom prst="rect">
            <a:avLst/>
          </a:prstGeom>
          <a:noFill/>
        </p:spPr>
        <p:txBody>
          <a:bodyPr wrap="none" lIns="0" tIns="0" rIns="0" bIns="0" rtlCol="0">
            <a:spAutoFit/>
          </a:bodyPr>
          <a:lstStyle/>
          <a:p>
            <a:r>
              <a:rPr lang="en-US" sz="800" b="1">
                <a:solidFill>
                  <a:schemeClr val="accent1"/>
                </a:solidFill>
              </a:rPr>
              <a:t>Three Content</a:t>
            </a:r>
          </a:p>
        </p:txBody>
      </p:sp>
      <p:pic>
        <p:nvPicPr>
          <p:cNvPr id="10"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2978569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F705C-4A31-4603-A3DF-3A71CE3A7171}" type="datetime1">
              <a:rPr lang="en-GB" smtClean="0"/>
              <a:t>23/09/2024</a:t>
            </a:fld>
            <a:endParaRPr lang="en-US"/>
          </a:p>
        </p:txBody>
      </p:sp>
      <p:sp>
        <p:nvSpPr>
          <p:cNvPr id="3" name="Footer Placeholder 2"/>
          <p:cNvSpPr>
            <a:spLocks noGrp="1"/>
          </p:cNvSpPr>
          <p:nvPr>
            <p:ph type="ftr" sz="quarter" idx="11"/>
          </p:nvPr>
        </p:nvSpPr>
        <p:spPr/>
        <p:txBody>
          <a:bodyPr/>
          <a:lstStyle/>
          <a:p>
            <a:r>
              <a:rPr lang="en-US"/>
              <a:t>Info class internal Department / KJI / CAVA</a:t>
            </a:r>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35898"/>
            <a:ext cx="282129" cy="123111"/>
          </a:xfrm>
          <a:prstGeom prst="rect">
            <a:avLst/>
          </a:prstGeom>
          <a:noFill/>
        </p:spPr>
        <p:txBody>
          <a:bodyPr wrap="none" lIns="0" tIns="0" rIns="0" bIns="0" rtlCol="0">
            <a:spAutoFit/>
          </a:bodyPr>
          <a:lstStyle/>
          <a:p>
            <a:r>
              <a:rPr lang="en-US" sz="800" b="1">
                <a:solidFill>
                  <a:schemeClr val="accent1"/>
                </a:solidFill>
              </a:rPr>
              <a:t>Blank</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6537439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98D216-C839-44DC-9550-D1176545F609}"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4348163" y="1773239"/>
            <a:ext cx="7327900" cy="4176712"/>
          </a:xfrm>
          <a:solidFill>
            <a:schemeClr val="accent3"/>
          </a:solidFill>
        </p:spPr>
        <p:txBody>
          <a:bodyPr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1" name="TextBox 10"/>
          <p:cNvSpPr txBox="1"/>
          <p:nvPr/>
        </p:nvSpPr>
        <p:spPr>
          <a:xfrm>
            <a:off x="0" y="-135898"/>
            <a:ext cx="545021" cy="123111"/>
          </a:xfrm>
          <a:prstGeom prst="rect">
            <a:avLst/>
          </a:prstGeom>
          <a:noFill/>
        </p:spPr>
        <p:txBody>
          <a:bodyPr wrap="none" lIns="0" tIns="0" rIns="0" bIns="0" rtlCol="0">
            <a:spAutoFit/>
          </a:bodyPr>
          <a:lstStyle/>
          <a:p>
            <a:r>
              <a:rPr lang="en-US" sz="800" b="1">
                <a:solidFill>
                  <a:schemeClr val="accent1"/>
                </a:solidFill>
              </a:rPr>
              <a:t>One Image</a:t>
            </a:r>
          </a:p>
        </p:txBody>
      </p:sp>
      <p:pic>
        <p:nvPicPr>
          <p:cNvPr id="9"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9789848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62F30C-CBE9-4BA7-9B1E-2F6E0E39EC30}"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4348163" y="1773239"/>
            <a:ext cx="3495675" cy="4176712"/>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8180386" y="1773239"/>
            <a:ext cx="3495675" cy="4176712"/>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3" name="TextBox 12"/>
          <p:cNvSpPr txBox="1"/>
          <p:nvPr/>
        </p:nvSpPr>
        <p:spPr>
          <a:xfrm>
            <a:off x="0" y="-135898"/>
            <a:ext cx="612347" cy="123111"/>
          </a:xfrm>
          <a:prstGeom prst="rect">
            <a:avLst/>
          </a:prstGeom>
          <a:noFill/>
        </p:spPr>
        <p:txBody>
          <a:bodyPr wrap="none" lIns="0" tIns="0" rIns="0" bIns="0" rtlCol="0">
            <a:spAutoFit/>
          </a:bodyPr>
          <a:lstStyle/>
          <a:p>
            <a:r>
              <a:rPr lang="en-US" sz="800" b="1">
                <a:solidFill>
                  <a:schemeClr val="accent1"/>
                </a:solidFill>
              </a:rPr>
              <a:t>Two Images</a:t>
            </a:r>
          </a:p>
        </p:txBody>
      </p:sp>
      <p:pic>
        <p:nvPicPr>
          <p:cNvPr id="12"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804385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Company name, Title, Department, Phone number,</a:t>
            </a:r>
            <a:br>
              <a:rPr lang="en-GB"/>
            </a:br>
            <a:r>
              <a:rPr lang="en-GB"/>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0" y="-135898"/>
            <a:ext cx="825547" cy="123111"/>
          </a:xfrm>
          <a:prstGeom prst="rect">
            <a:avLst/>
          </a:prstGeom>
          <a:noFill/>
        </p:spPr>
        <p:txBody>
          <a:bodyPr wrap="none" lIns="0" tIns="0" rIns="0" bIns="0" rtlCol="0">
            <a:spAutoFit/>
          </a:bodyPr>
          <a:lstStyle/>
          <a:p>
            <a:r>
              <a:rPr lang="en-GB" sz="800" b="1">
                <a:solidFill>
                  <a:schemeClr val="accent1"/>
                </a:solidFill>
              </a:rPr>
              <a:t>Last Page - Blue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20F5D8D3-0E5C-44CA-B0B4-87C0E636D8F7}"/>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821409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E541E1-35C5-41C1-A26D-E6444F01E4A1}"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512763" y="1773239"/>
            <a:ext cx="3495675" cy="1987490"/>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4349748"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4346574"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8183559"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8180385"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a:t>Click to add picture or use an </a:t>
            </a:r>
            <a:r>
              <a:rPr lang="en-US"/>
              <a:t>image from Scania Image Bank</a:t>
            </a:r>
            <a:endParaRPr lang="sv-SE"/>
          </a:p>
        </p:txBody>
      </p:sp>
      <p:sp>
        <p:nvSpPr>
          <p:cNvPr id="17" name="TextBox 16"/>
          <p:cNvSpPr txBox="1"/>
          <p:nvPr/>
        </p:nvSpPr>
        <p:spPr>
          <a:xfrm>
            <a:off x="0" y="-135898"/>
            <a:ext cx="690895" cy="123111"/>
          </a:xfrm>
          <a:prstGeom prst="rect">
            <a:avLst/>
          </a:prstGeom>
          <a:noFill/>
        </p:spPr>
        <p:txBody>
          <a:bodyPr wrap="none" lIns="0" tIns="0" rIns="0" bIns="0" rtlCol="0">
            <a:spAutoFit/>
          </a:bodyPr>
          <a:lstStyle/>
          <a:p>
            <a:r>
              <a:rPr lang="en-US" sz="800" b="1">
                <a:solidFill>
                  <a:schemeClr val="accent1"/>
                </a:solidFill>
              </a:rPr>
              <a:t>Three Images</a:t>
            </a:r>
          </a:p>
        </p:txBody>
      </p:sp>
      <p:pic>
        <p:nvPicPr>
          <p:cNvPr id="1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8766319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6" name="TextBox 5"/>
          <p:cNvSpPr txBox="1"/>
          <p:nvPr/>
        </p:nvSpPr>
        <p:spPr>
          <a:xfrm>
            <a:off x="0" y="-135898"/>
            <a:ext cx="1118896" cy="123111"/>
          </a:xfrm>
          <a:prstGeom prst="rect">
            <a:avLst/>
          </a:prstGeom>
          <a:noFill/>
        </p:spPr>
        <p:txBody>
          <a:bodyPr wrap="none" lIns="0" tIns="0" rIns="0" bIns="0" rtlCol="0">
            <a:spAutoFit/>
          </a:bodyPr>
          <a:lstStyle/>
          <a:p>
            <a:r>
              <a:rPr lang="en-US" sz="800" b="1">
                <a:solidFill>
                  <a:schemeClr val="accent1"/>
                </a:solidFill>
              </a:rPr>
              <a:t>Chapter Divider - Blue</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613830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6" name="TextBox 5"/>
          <p:cNvSpPr txBox="1"/>
          <p:nvPr/>
        </p:nvSpPr>
        <p:spPr>
          <a:xfrm>
            <a:off x="0" y="-135898"/>
            <a:ext cx="1133324" cy="123111"/>
          </a:xfrm>
          <a:prstGeom prst="rect">
            <a:avLst/>
          </a:prstGeom>
          <a:noFill/>
        </p:spPr>
        <p:txBody>
          <a:bodyPr wrap="none" lIns="0" tIns="0" rIns="0" bIns="0" rtlCol="0">
            <a:spAutoFit/>
          </a:bodyPr>
          <a:lstStyle/>
          <a:p>
            <a:r>
              <a:rPr lang="en-US" sz="800" b="1">
                <a:solidFill>
                  <a:schemeClr val="accent1"/>
                </a:solidFill>
              </a:rPr>
              <a:t>Chapter Divider - Grey</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44761236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TextBox 8"/>
          <p:cNvSpPr txBox="1"/>
          <p:nvPr/>
        </p:nvSpPr>
        <p:spPr>
          <a:xfrm>
            <a:off x="0" y="-135898"/>
            <a:ext cx="1205458" cy="123111"/>
          </a:xfrm>
          <a:prstGeom prst="rect">
            <a:avLst/>
          </a:prstGeom>
          <a:noFill/>
        </p:spPr>
        <p:txBody>
          <a:bodyPr wrap="none" lIns="0" tIns="0" rIns="0" bIns="0" rtlCol="0">
            <a:spAutoFit/>
          </a:bodyPr>
          <a:lstStyle/>
          <a:p>
            <a:r>
              <a:rPr lang="en-US" sz="800" b="1">
                <a:solidFill>
                  <a:schemeClr val="accent1"/>
                </a:solidFill>
              </a:rPr>
              <a:t>Chapter Divider - Image</a:t>
            </a:r>
          </a:p>
        </p:txBody>
      </p:sp>
    </p:spTree>
    <p:extLst>
      <p:ext uri="{BB962C8B-B14F-4D97-AF65-F5344CB8AC3E}">
        <p14:creationId xmlns:p14="http://schemas.microsoft.com/office/powerpoint/2010/main" val="398191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CEC60B0C-DCBF-478A-BF34-C3E57A719153}"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baseline="0">
                <a:solidFill>
                  <a:schemeClr val="bg1"/>
                </a:solidFill>
                <a:latin typeface="+mn-lt"/>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sp>
        <p:nvSpPr>
          <p:cNvPr id="8" name="TextBox 7"/>
          <p:cNvSpPr txBox="1"/>
          <p:nvPr/>
        </p:nvSpPr>
        <p:spPr>
          <a:xfrm>
            <a:off x="0" y="-135898"/>
            <a:ext cx="631583" cy="123111"/>
          </a:xfrm>
          <a:prstGeom prst="rect">
            <a:avLst/>
          </a:prstGeom>
          <a:noFill/>
        </p:spPr>
        <p:txBody>
          <a:bodyPr wrap="none" lIns="0" tIns="0" rIns="0" bIns="0" rtlCol="0">
            <a:spAutoFit/>
          </a:bodyPr>
          <a:lstStyle/>
          <a:p>
            <a:r>
              <a:rPr lang="en-US" sz="800" b="1">
                <a:solidFill>
                  <a:schemeClr val="accent1"/>
                </a:solidFill>
              </a:rPr>
              <a:t>Quote - Blue</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401384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24A3890C-901F-4E03-941E-FF7454136B30}"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sp>
        <p:nvSpPr>
          <p:cNvPr id="8" name="TextBox 7"/>
          <p:cNvSpPr txBox="1"/>
          <p:nvPr/>
        </p:nvSpPr>
        <p:spPr>
          <a:xfrm>
            <a:off x="0" y="-135898"/>
            <a:ext cx="646011" cy="123111"/>
          </a:xfrm>
          <a:prstGeom prst="rect">
            <a:avLst/>
          </a:prstGeom>
          <a:noFill/>
        </p:spPr>
        <p:txBody>
          <a:bodyPr wrap="none" lIns="0" tIns="0" rIns="0" bIns="0" rtlCol="0">
            <a:spAutoFit/>
          </a:bodyPr>
          <a:lstStyle/>
          <a:p>
            <a:r>
              <a:rPr lang="en-US" sz="800" b="1">
                <a:solidFill>
                  <a:schemeClr val="accent1"/>
                </a:solidFill>
              </a:rPr>
              <a:t>Quote - Grey</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7316655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12192000" cy="6858000"/>
          </a:xfrm>
          <a:noFill/>
        </p:spPr>
        <p:txBody>
          <a:bodyPr tIns="180000">
            <a:normAutofit/>
          </a:bodyPr>
          <a:lstStyle>
            <a:lvl1pPr marL="0" indent="0" algn="ctr">
              <a:buNone/>
              <a:defRPr sz="100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fld id="{17B39AEB-F5D4-4946-8FF7-C0AB5B68E9D9}"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2" name="TextBox 11"/>
          <p:cNvSpPr txBox="1"/>
          <p:nvPr/>
        </p:nvSpPr>
        <p:spPr>
          <a:xfrm>
            <a:off x="0" y="-135898"/>
            <a:ext cx="718145" cy="123111"/>
          </a:xfrm>
          <a:prstGeom prst="rect">
            <a:avLst/>
          </a:prstGeom>
          <a:noFill/>
        </p:spPr>
        <p:txBody>
          <a:bodyPr wrap="none" lIns="0" tIns="0" rIns="0" bIns="0" rtlCol="0">
            <a:spAutoFit/>
          </a:bodyPr>
          <a:lstStyle/>
          <a:p>
            <a:r>
              <a:rPr lang="en-US" sz="800" b="1">
                <a:solidFill>
                  <a:schemeClr val="accent1"/>
                </a:solidFill>
              </a:rPr>
              <a:t>Quote - Image</a:t>
            </a:r>
          </a:p>
        </p:txBody>
      </p:sp>
    </p:spTree>
    <p:extLst>
      <p:ext uri="{BB962C8B-B14F-4D97-AF65-F5344CB8AC3E}">
        <p14:creationId xmlns:p14="http://schemas.microsoft.com/office/powerpoint/2010/main" val="23524059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25547" cy="123111"/>
          </a:xfrm>
          <a:prstGeom prst="rect">
            <a:avLst/>
          </a:prstGeom>
          <a:noFill/>
        </p:spPr>
        <p:txBody>
          <a:bodyPr wrap="none" lIns="0" tIns="0" rIns="0" bIns="0" rtlCol="0">
            <a:spAutoFit/>
          </a:bodyPr>
          <a:lstStyle/>
          <a:p>
            <a:r>
              <a:rPr lang="en-US" sz="800" b="1">
                <a:solidFill>
                  <a:schemeClr val="accent1"/>
                </a:solidFill>
              </a:rPr>
              <a:t>Last Page - Blue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B0B8FB18-FEAC-4DFE-866C-DB6EEDC68197}"/>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1591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39974" cy="123111"/>
          </a:xfrm>
          <a:prstGeom prst="rect">
            <a:avLst/>
          </a:prstGeom>
          <a:noFill/>
        </p:spPr>
        <p:txBody>
          <a:bodyPr wrap="none" lIns="0" tIns="0" rIns="0" bIns="0" rtlCol="0">
            <a:spAutoFit/>
          </a:bodyPr>
          <a:lstStyle/>
          <a:p>
            <a:r>
              <a:rPr lang="en-US" sz="800" b="1">
                <a:solidFill>
                  <a:schemeClr val="accent1"/>
                </a:solidFill>
              </a:rPr>
              <a:t>Last Page - Grey</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AE290E23-2A10-4A7A-8AA1-342052C47EF5}"/>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840278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US" sz="800" b="1">
                <a:solidFill>
                  <a:schemeClr val="accent1"/>
                </a:solidFill>
              </a:rPr>
              <a:t>Last Page/Chapter Divider</a:t>
            </a:r>
          </a:p>
        </p:txBody>
      </p:sp>
      <p:pic>
        <p:nvPicPr>
          <p:cNvPr id="5" name="ScaniaSymbolLar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33" y="1447796"/>
            <a:ext cx="6294133" cy="3547879"/>
          </a:xfrm>
          <a:prstGeom prst="rect">
            <a:avLst/>
          </a:prstGeom>
        </p:spPr>
      </p:pic>
    </p:spTree>
    <p:extLst>
      <p:ext uri="{BB962C8B-B14F-4D97-AF65-F5344CB8AC3E}">
        <p14:creationId xmlns:p14="http://schemas.microsoft.com/office/powerpoint/2010/main" val="2246880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Company name, Title, Department, Phone number,</a:t>
            </a:r>
            <a:br>
              <a:rPr lang="en-GB"/>
            </a:br>
            <a:r>
              <a:rPr lang="en-GB"/>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0" y="-135898"/>
            <a:ext cx="839974" cy="123111"/>
          </a:xfrm>
          <a:prstGeom prst="rect">
            <a:avLst/>
          </a:prstGeom>
          <a:noFill/>
        </p:spPr>
        <p:txBody>
          <a:bodyPr wrap="none" lIns="0" tIns="0" rIns="0" bIns="0" rtlCol="0">
            <a:spAutoFit/>
          </a:bodyPr>
          <a:lstStyle/>
          <a:p>
            <a:r>
              <a:rPr lang="en-GB" sz="800" b="1">
                <a:solidFill>
                  <a:schemeClr val="accent1"/>
                </a:solidFill>
              </a:rPr>
              <a:t>Last Page - Grey</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11811F27-EB19-426A-96DF-CB641FFB6651}"/>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5330182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E787E-2832-476B-AD32-2C42491221F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18615FB-AA18-4CCD-84EF-2E115F46BC2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9368C82-363D-4CA0-84CA-9D48578D9FBA}"/>
              </a:ext>
            </a:extLst>
          </p:cNvPr>
          <p:cNvSpPr>
            <a:spLocks noGrp="1"/>
          </p:cNvSpPr>
          <p:nvPr>
            <p:ph type="dt" sz="half" idx="10"/>
          </p:nvPr>
        </p:nvSpPr>
        <p:spPr/>
        <p:txBody>
          <a:bodyPr/>
          <a:lstStyle/>
          <a:p>
            <a:fld id="{69960E96-724A-45C0-BED3-DAC14167A32A}" type="datetime1">
              <a:rPr lang="en-GB" smtClean="0"/>
              <a:t>23/09/2024</a:t>
            </a:fld>
            <a:endParaRPr lang="sv-SE"/>
          </a:p>
        </p:txBody>
      </p:sp>
      <p:sp>
        <p:nvSpPr>
          <p:cNvPr id="5" name="Platshållare för sidfot 4">
            <a:extLst>
              <a:ext uri="{FF2B5EF4-FFF2-40B4-BE49-F238E27FC236}">
                <a16:creationId xmlns:a16="http://schemas.microsoft.com/office/drawing/2014/main" id="{33F9E96A-0695-4804-AC01-BFD1196EEEA0}"/>
              </a:ext>
            </a:extLst>
          </p:cNvPr>
          <p:cNvSpPr>
            <a:spLocks noGrp="1"/>
          </p:cNvSpPr>
          <p:nvPr>
            <p:ph type="ftr" sz="quarter" idx="11"/>
          </p:nvPr>
        </p:nvSpPr>
        <p:spPr/>
        <p:txBody>
          <a:bodyPr/>
          <a:lstStyle/>
          <a:p>
            <a:r>
              <a:rPr lang="en-US"/>
              <a:t>Info class internal Department / KJI / CAVA</a:t>
            </a:r>
            <a:endParaRPr lang="sv-SE"/>
          </a:p>
        </p:txBody>
      </p:sp>
      <p:sp>
        <p:nvSpPr>
          <p:cNvPr id="6" name="Platshållare för bildnummer 5">
            <a:extLst>
              <a:ext uri="{FF2B5EF4-FFF2-40B4-BE49-F238E27FC236}">
                <a16:creationId xmlns:a16="http://schemas.microsoft.com/office/drawing/2014/main" id="{58A8B9C4-0A53-497F-80CC-13E9F591AB43}"/>
              </a:ext>
            </a:extLst>
          </p:cNvPr>
          <p:cNvSpPr>
            <a:spLocks noGrp="1"/>
          </p:cNvSpPr>
          <p:nvPr>
            <p:ph type="sldNum" sz="quarter" idx="12"/>
          </p:nvPr>
        </p:nvSpPr>
        <p:spPr/>
        <p:txBody>
          <a:bodyPr/>
          <a:lstStyle/>
          <a:p>
            <a:fld id="{DFDFDEFB-5496-4DB8-BECD-6870C7AE5C08}" type="slidenum">
              <a:rPr lang="sv-SE" smtClean="0"/>
              <a:t>‹#›</a:t>
            </a:fld>
            <a:endParaRPr lang="sv-SE"/>
          </a:p>
        </p:txBody>
      </p:sp>
    </p:spTree>
    <p:extLst>
      <p:ext uri="{BB962C8B-B14F-4D97-AF65-F5344CB8AC3E}">
        <p14:creationId xmlns:p14="http://schemas.microsoft.com/office/powerpoint/2010/main" val="1776653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GB" sz="800" b="1">
                <a:solidFill>
                  <a:schemeClr val="accent1"/>
                </a:solidFill>
              </a:rPr>
              <a:t>Last Page/Chapter Divider</a:t>
            </a:r>
          </a:p>
        </p:txBody>
      </p:sp>
      <p:pic>
        <p:nvPicPr>
          <p:cNvPr id="5" name="ScaniaSymbolLar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33" y="1447796"/>
            <a:ext cx="6294133" cy="3547879"/>
          </a:xfrm>
          <a:prstGeom prst="rect">
            <a:avLst/>
          </a:prstGeom>
        </p:spPr>
      </p:pic>
    </p:spTree>
    <p:extLst>
      <p:ext uri="{BB962C8B-B14F-4D97-AF65-F5344CB8AC3E}">
        <p14:creationId xmlns:p14="http://schemas.microsoft.com/office/powerpoint/2010/main" val="2230818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E787E-2832-476B-AD32-2C42491221F6}"/>
              </a:ext>
            </a:extLst>
          </p:cNvPr>
          <p:cNvSpPr>
            <a:spLocks noGrp="1"/>
          </p:cNvSpPr>
          <p:nvPr>
            <p:ph type="title" hasCustomPrompt="1"/>
          </p:nvPr>
        </p:nvSpPr>
        <p:spPr/>
        <p:txBody>
          <a:bodyPr/>
          <a:lstStyle/>
          <a:p>
            <a:r>
              <a:rPr lang="en-GB"/>
              <a:t>Klicka här för att ändra mall för rubrikformat</a:t>
            </a:r>
          </a:p>
        </p:txBody>
      </p:sp>
      <p:sp>
        <p:nvSpPr>
          <p:cNvPr id="3" name="Platshållare för innehåll 2">
            <a:extLst>
              <a:ext uri="{FF2B5EF4-FFF2-40B4-BE49-F238E27FC236}">
                <a16:creationId xmlns:a16="http://schemas.microsoft.com/office/drawing/2014/main" id="{018615FB-AA18-4CCD-84EF-2E115F46BC27}"/>
              </a:ext>
            </a:extLst>
          </p:cNvPr>
          <p:cNvSpPr>
            <a:spLocks noGrp="1"/>
          </p:cNvSpPr>
          <p:nvPr>
            <p:ph idx="1" hasCustomPrompt="1"/>
          </p:nvPr>
        </p:nvSpPr>
        <p:spPr/>
        <p:txBody>
          <a:bodyPr/>
          <a:lstStyle/>
          <a:p>
            <a:pPr lvl="0"/>
            <a:r>
              <a:rPr lang="en-GB"/>
              <a:t>Klicka här för att ändra format på bakgrundstexten</a:t>
            </a:r>
          </a:p>
          <a:p>
            <a:pPr lvl="1"/>
            <a:r>
              <a:rPr lang="en-GB"/>
              <a:t>Nivå två</a:t>
            </a:r>
          </a:p>
          <a:p>
            <a:pPr lvl="2"/>
            <a:r>
              <a:rPr lang="en-GB"/>
              <a:t>Nivå tre</a:t>
            </a:r>
          </a:p>
          <a:p>
            <a:pPr lvl="3"/>
            <a:r>
              <a:rPr lang="en-GB"/>
              <a:t>Nivå fyra</a:t>
            </a:r>
          </a:p>
          <a:p>
            <a:pPr lvl="4"/>
            <a:r>
              <a:rPr lang="en-GB"/>
              <a:t>Nivå fem</a:t>
            </a:r>
          </a:p>
        </p:txBody>
      </p:sp>
      <p:sp>
        <p:nvSpPr>
          <p:cNvPr id="4" name="Platshållare för datum 3">
            <a:extLst>
              <a:ext uri="{FF2B5EF4-FFF2-40B4-BE49-F238E27FC236}">
                <a16:creationId xmlns:a16="http://schemas.microsoft.com/office/drawing/2014/main" id="{F9368C82-363D-4CA0-84CA-9D48578D9FBA}"/>
              </a:ext>
            </a:extLst>
          </p:cNvPr>
          <p:cNvSpPr>
            <a:spLocks noGrp="1"/>
          </p:cNvSpPr>
          <p:nvPr>
            <p:ph type="dt" sz="half" idx="10"/>
          </p:nvPr>
        </p:nvSpPr>
        <p:spPr/>
        <p:txBody>
          <a:bodyPr/>
          <a:lstStyle/>
          <a:p>
            <a:fld id="{1B408F6A-F6CD-4A5E-ADA7-E942723ECB4C}" type="datetime1">
              <a:rPr lang="en-GB" smtClean="0"/>
              <a:t>23/09/2024</a:t>
            </a:fld>
            <a:endParaRPr lang="en-GB"/>
          </a:p>
        </p:txBody>
      </p:sp>
      <p:sp>
        <p:nvSpPr>
          <p:cNvPr id="5" name="Platshållare för sidfot 4">
            <a:extLst>
              <a:ext uri="{FF2B5EF4-FFF2-40B4-BE49-F238E27FC236}">
                <a16:creationId xmlns:a16="http://schemas.microsoft.com/office/drawing/2014/main" id="{33F9E96A-0695-4804-AC01-BFD1196EEEA0}"/>
              </a:ext>
            </a:extLst>
          </p:cNvPr>
          <p:cNvSpPr>
            <a:spLocks noGrp="1"/>
          </p:cNvSpPr>
          <p:nvPr>
            <p:ph type="ftr" sz="quarter" idx="11"/>
          </p:nvPr>
        </p:nvSpPr>
        <p:spPr/>
        <p:txBody>
          <a:bodyPr/>
          <a:lstStyle/>
          <a:p>
            <a:r>
              <a:rPr lang="en-GB"/>
              <a:t>Info class internal Department / KJI / CAVA</a:t>
            </a:r>
          </a:p>
        </p:txBody>
      </p:sp>
      <p:sp>
        <p:nvSpPr>
          <p:cNvPr id="6" name="Platshållare för bildnummer 5">
            <a:extLst>
              <a:ext uri="{FF2B5EF4-FFF2-40B4-BE49-F238E27FC236}">
                <a16:creationId xmlns:a16="http://schemas.microsoft.com/office/drawing/2014/main" id="{58A8B9C4-0A53-497F-80CC-13E9F591AB43}"/>
              </a:ext>
            </a:extLst>
          </p:cNvPr>
          <p:cNvSpPr>
            <a:spLocks noGrp="1"/>
          </p:cNvSpPr>
          <p:nvPr>
            <p:ph type="sldNum" sz="quarter" idx="12"/>
          </p:nvPr>
        </p:nvSpPr>
        <p:spPr/>
        <p:txBody>
          <a:bodyPr/>
          <a:lstStyle/>
          <a:p>
            <a:fld id="{DFDFDEFB-5496-4DB8-BECD-6870C7AE5C08}" type="slidenum">
              <a:rPr lang="en-GB" smtClean="0"/>
              <a:t>‹#›</a:t>
            </a:fld>
            <a:endParaRPr lang="en-GB"/>
          </a:p>
        </p:txBody>
      </p:sp>
    </p:spTree>
    <p:extLst>
      <p:ext uri="{BB962C8B-B14F-4D97-AF65-F5344CB8AC3E}">
        <p14:creationId xmlns:p14="http://schemas.microsoft.com/office/powerpoint/2010/main" val="2625521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Your name</a:t>
            </a:r>
          </a:p>
        </p:txBody>
      </p:sp>
      <p:sp>
        <p:nvSpPr>
          <p:cNvPr id="7"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0" y="-135898"/>
            <a:ext cx="841577" cy="123111"/>
          </a:xfrm>
          <a:prstGeom prst="rect">
            <a:avLst/>
          </a:prstGeom>
          <a:noFill/>
        </p:spPr>
        <p:txBody>
          <a:bodyPr wrap="none" lIns="0" tIns="0" rIns="0" bIns="0" rtlCol="0">
            <a:spAutoFit/>
          </a:bodyPr>
          <a:lstStyle/>
          <a:p>
            <a:r>
              <a:rPr lang="en-GB" sz="800" b="1">
                <a:solidFill>
                  <a:schemeClr val="accent1"/>
                </a:solidFill>
              </a:rPr>
              <a:t>Title Slide - Grey</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560799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Your name</a:t>
            </a:r>
          </a:p>
        </p:txBody>
      </p:sp>
      <p:sp>
        <p:nvSpPr>
          <p:cNvPr id="6" name="TextBox 5"/>
          <p:cNvSpPr txBox="1"/>
          <p:nvPr/>
        </p:nvSpPr>
        <p:spPr>
          <a:xfrm>
            <a:off x="0" y="-135898"/>
            <a:ext cx="504946" cy="123111"/>
          </a:xfrm>
          <a:prstGeom prst="rect">
            <a:avLst/>
          </a:prstGeom>
          <a:noFill/>
        </p:spPr>
        <p:txBody>
          <a:bodyPr wrap="none" lIns="0" tIns="0" rIns="0" bIns="0" rtlCol="0">
            <a:spAutoFit/>
          </a:bodyPr>
          <a:lstStyle/>
          <a:p>
            <a:r>
              <a:rPr lang="en-GB" sz="800" b="1">
                <a:solidFill>
                  <a:schemeClr val="accent1"/>
                </a:solidFill>
              </a:rPr>
              <a:t>Title Slide</a:t>
            </a:r>
          </a:p>
        </p:txBody>
      </p:sp>
      <p:pic>
        <p:nvPicPr>
          <p:cNvPr id="7"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863974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Your name</a:t>
            </a:r>
          </a:p>
        </p:txBody>
      </p:sp>
      <p:sp>
        <p:nvSpPr>
          <p:cNvPr id="7"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0" y="-135898"/>
            <a:ext cx="841577" cy="123111"/>
          </a:xfrm>
          <a:prstGeom prst="rect">
            <a:avLst/>
          </a:prstGeom>
          <a:noFill/>
        </p:spPr>
        <p:txBody>
          <a:bodyPr wrap="none" lIns="0" tIns="0" rIns="0" bIns="0" rtlCol="0">
            <a:spAutoFit/>
          </a:bodyPr>
          <a:lstStyle/>
          <a:p>
            <a:r>
              <a:rPr lang="en-GB" sz="800" b="1">
                <a:solidFill>
                  <a:schemeClr val="accent1"/>
                </a:solidFill>
              </a:rPr>
              <a:t>Title Slide - Grey</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530776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GB"/>
              <a:t>Select the image Placeholder and use an image from Scania Image Bank</a:t>
            </a:r>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Your name</a:t>
            </a:r>
          </a:p>
        </p:txBody>
      </p:sp>
      <p:sp>
        <p:nvSpPr>
          <p:cNvPr id="9"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0" name="TextBox 9"/>
          <p:cNvSpPr txBox="1"/>
          <p:nvPr/>
        </p:nvSpPr>
        <p:spPr>
          <a:xfrm>
            <a:off x="0" y="-135898"/>
            <a:ext cx="913712" cy="123111"/>
          </a:xfrm>
          <a:prstGeom prst="rect">
            <a:avLst/>
          </a:prstGeom>
          <a:noFill/>
        </p:spPr>
        <p:txBody>
          <a:bodyPr wrap="none" lIns="0" tIns="0" rIns="0" bIns="0" rtlCol="0">
            <a:spAutoFit/>
          </a:bodyPr>
          <a:lstStyle/>
          <a:p>
            <a:r>
              <a:rPr lang="en-GB" sz="800" b="1">
                <a:solidFill>
                  <a:schemeClr val="accent1"/>
                </a:solidFill>
              </a:rPr>
              <a:t>Title Slide - Image</a:t>
            </a:r>
          </a:p>
        </p:txBody>
      </p:sp>
    </p:spTree>
    <p:extLst>
      <p:ext uri="{BB962C8B-B14F-4D97-AF65-F5344CB8AC3E}">
        <p14:creationId xmlns:p14="http://schemas.microsoft.com/office/powerpoint/2010/main" val="145929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AE5E7830-E3E2-4F94-AA4D-C0A9ABC54066}" type="datetime1">
              <a:rPr lang="en-GB" smtClean="0"/>
              <a:t>23/09/2024</a:t>
            </a:fld>
            <a:endParaRPr lang="en-GB"/>
          </a:p>
        </p:txBody>
      </p:sp>
      <p:sp>
        <p:nvSpPr>
          <p:cNvPr id="5" name="Footer Placeholder 4"/>
          <p:cNvSpPr>
            <a:spLocks noGrp="1"/>
          </p:cNvSpPr>
          <p:nvPr>
            <p:ph type="ftr" sz="quarter" idx="11"/>
          </p:nvPr>
        </p:nvSpPr>
        <p:spPr/>
        <p:txBody>
          <a:bodyPr/>
          <a:lstStyle/>
          <a:p>
            <a:r>
              <a:rPr lang="en-GB"/>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7" name="Title 6"/>
          <p:cNvSpPr>
            <a:spLocks noGrp="1"/>
          </p:cNvSpPr>
          <p:nvPr>
            <p:ph type="title" hasCustomPrompt="1"/>
          </p:nvPr>
        </p:nvSpPr>
        <p:spPr/>
        <p:txBody>
          <a:bodyPr/>
          <a:lstStyle/>
          <a:p>
            <a:r>
              <a:rPr lang="en-GB"/>
              <a:t>Click to add title</a:t>
            </a:r>
          </a:p>
        </p:txBody>
      </p:sp>
      <p:sp>
        <p:nvSpPr>
          <p:cNvPr id="9" name="TextBox 8"/>
          <p:cNvSpPr txBox="1"/>
          <p:nvPr/>
        </p:nvSpPr>
        <p:spPr>
          <a:xfrm>
            <a:off x="0" y="-135898"/>
            <a:ext cx="876843" cy="123111"/>
          </a:xfrm>
          <a:prstGeom prst="rect">
            <a:avLst/>
          </a:prstGeom>
          <a:noFill/>
        </p:spPr>
        <p:txBody>
          <a:bodyPr wrap="none" lIns="0" tIns="0" rIns="0" bIns="0" rtlCol="0">
            <a:spAutoFit/>
          </a:bodyPr>
          <a:lstStyle/>
          <a:p>
            <a:r>
              <a:rPr lang="en-GB" sz="800" b="1">
                <a:solidFill>
                  <a:schemeClr val="accent1"/>
                </a:solidFill>
              </a:rPr>
              <a:t>Title and Content</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87097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0A54EB9-34FF-475C-920B-A89150BE9F62}" type="datetime1">
              <a:rPr lang="en-GB" smtClean="0"/>
              <a:t>23/09/2024</a:t>
            </a:fld>
            <a:endParaRPr lang="en-GB"/>
          </a:p>
        </p:txBody>
      </p:sp>
      <p:sp>
        <p:nvSpPr>
          <p:cNvPr id="5" name="Footer Placeholder 4"/>
          <p:cNvSpPr>
            <a:spLocks noGrp="1"/>
          </p:cNvSpPr>
          <p:nvPr>
            <p:ph type="ftr" sz="quarter" idx="11"/>
          </p:nvPr>
        </p:nvSpPr>
        <p:spPr/>
        <p:txBody>
          <a:bodyPr/>
          <a:lstStyle/>
          <a:p>
            <a:r>
              <a:rPr lang="en-GB"/>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8" name="Content Placeholder 2"/>
          <p:cNvSpPr>
            <a:spLocks noGrp="1"/>
          </p:cNvSpPr>
          <p:nvPr>
            <p:ph idx="13" hasCustomPrompt="1"/>
          </p:nvPr>
        </p:nvSpPr>
        <p:spPr>
          <a:xfrm>
            <a:off x="4348163"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p:cNvSpPr>
            <a:spLocks noGrp="1"/>
          </p:cNvSpPr>
          <p:nvPr>
            <p:ph idx="14" hasCustomPrompt="1"/>
          </p:nvPr>
        </p:nvSpPr>
        <p:spPr>
          <a:xfrm>
            <a:off x="8180389"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1" name="TextBox 10"/>
          <p:cNvSpPr txBox="1"/>
          <p:nvPr/>
        </p:nvSpPr>
        <p:spPr>
          <a:xfrm>
            <a:off x="0" y="-135898"/>
            <a:ext cx="732573" cy="123111"/>
          </a:xfrm>
          <a:prstGeom prst="rect">
            <a:avLst/>
          </a:prstGeom>
          <a:noFill/>
        </p:spPr>
        <p:txBody>
          <a:bodyPr wrap="none" lIns="0" tIns="0" rIns="0" bIns="0" rtlCol="0">
            <a:spAutoFit/>
          </a:bodyPr>
          <a:lstStyle/>
          <a:p>
            <a:r>
              <a:rPr lang="en-GB" sz="800" b="1">
                <a:solidFill>
                  <a:schemeClr val="accent1"/>
                </a:solidFill>
              </a:rPr>
              <a:t>Three Content</a:t>
            </a:r>
          </a:p>
        </p:txBody>
      </p:sp>
      <p:pic>
        <p:nvPicPr>
          <p:cNvPr id="10"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844123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652C2-5237-4B51-9C40-450199A0D664}" type="datetime1">
              <a:rPr lang="en-GB" smtClean="0"/>
              <a:t>23/09/2024</a:t>
            </a:fld>
            <a:endParaRPr lang="en-GB"/>
          </a:p>
        </p:txBody>
      </p:sp>
      <p:sp>
        <p:nvSpPr>
          <p:cNvPr id="3" name="Footer Placeholder 2"/>
          <p:cNvSpPr>
            <a:spLocks noGrp="1"/>
          </p:cNvSpPr>
          <p:nvPr>
            <p:ph type="ftr" sz="quarter" idx="11"/>
          </p:nvPr>
        </p:nvSpPr>
        <p:spPr/>
        <p:txBody>
          <a:bodyPr/>
          <a:lstStyle/>
          <a:p>
            <a:r>
              <a:rPr lang="en-GB"/>
              <a:t>Info class internal Department / KJI / CAVA</a:t>
            </a:r>
          </a:p>
        </p:txBody>
      </p:sp>
      <p:sp>
        <p:nvSpPr>
          <p:cNvPr id="4" name="Slide Number Placeholder 3"/>
          <p:cNvSpPr>
            <a:spLocks noGrp="1"/>
          </p:cNvSpPr>
          <p:nvPr>
            <p:ph type="sldNum" sz="quarter" idx="12"/>
          </p:nvPr>
        </p:nvSpPr>
        <p:spPr/>
        <p:txBody>
          <a:bodyPr/>
          <a:lstStyle/>
          <a:p>
            <a:fld id="{0183C6E6-4335-4428-AB21-BBACF8148F3A}" type="slidenum">
              <a:rPr lang="en-GB" smtClean="0"/>
              <a:t>‹#›</a:t>
            </a:fld>
            <a:endParaRPr lang="en-GB"/>
          </a:p>
        </p:txBody>
      </p:sp>
      <p:sp>
        <p:nvSpPr>
          <p:cNvPr id="7" name="TextBox 6"/>
          <p:cNvSpPr txBox="1"/>
          <p:nvPr/>
        </p:nvSpPr>
        <p:spPr>
          <a:xfrm>
            <a:off x="0" y="-135898"/>
            <a:ext cx="282129" cy="123111"/>
          </a:xfrm>
          <a:prstGeom prst="rect">
            <a:avLst/>
          </a:prstGeom>
          <a:noFill/>
        </p:spPr>
        <p:txBody>
          <a:bodyPr wrap="none" lIns="0" tIns="0" rIns="0" bIns="0" rtlCol="0">
            <a:spAutoFit/>
          </a:bodyPr>
          <a:lstStyle/>
          <a:p>
            <a:r>
              <a:rPr lang="en-GB" sz="800" b="1">
                <a:solidFill>
                  <a:schemeClr val="accent1"/>
                </a:solidFill>
              </a:rPr>
              <a:t>Blank</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16064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55C171E7-8BA4-4483-B52A-041696502F0A}" type="datetime1">
              <a:rPr lang="en-GB" smtClean="0"/>
              <a:t>23/09/2024</a:t>
            </a:fld>
            <a:endParaRPr lang="en-GB"/>
          </a:p>
        </p:txBody>
      </p:sp>
      <p:sp>
        <p:nvSpPr>
          <p:cNvPr id="5" name="Footer Placeholder 4"/>
          <p:cNvSpPr>
            <a:spLocks noGrp="1"/>
          </p:cNvSpPr>
          <p:nvPr>
            <p:ph type="ftr" sz="quarter" idx="11"/>
          </p:nvPr>
        </p:nvSpPr>
        <p:spPr/>
        <p:txBody>
          <a:bodyPr/>
          <a:lstStyle/>
          <a:p>
            <a:r>
              <a:rPr lang="en-GB"/>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10" name="Picture Placeholder 9"/>
          <p:cNvSpPr>
            <a:spLocks noGrp="1"/>
          </p:cNvSpPr>
          <p:nvPr>
            <p:ph type="pic" sz="quarter" idx="13" hasCustomPrompt="1"/>
          </p:nvPr>
        </p:nvSpPr>
        <p:spPr>
          <a:xfrm>
            <a:off x="4348163" y="1773239"/>
            <a:ext cx="7327900" cy="4176712"/>
          </a:xfrm>
          <a:solidFill>
            <a:schemeClr val="accent3"/>
          </a:solidFill>
        </p:spPr>
        <p:txBody>
          <a:bodyPr anchor="ctr">
            <a:normAutofit/>
          </a:bodyPr>
          <a:lstStyle>
            <a:lvl1pPr marL="0" indent="0" algn="ctr">
              <a:buNone/>
              <a:defRPr sz="1000"/>
            </a:lvl1pPr>
          </a:lstStyle>
          <a:p>
            <a:r>
              <a:rPr lang="en-GB"/>
              <a:t>Click to add picture or use an image from Scania Image Bank</a:t>
            </a:r>
          </a:p>
        </p:txBody>
      </p:sp>
      <p:sp>
        <p:nvSpPr>
          <p:cNvPr id="11" name="TextBox 10"/>
          <p:cNvSpPr txBox="1"/>
          <p:nvPr/>
        </p:nvSpPr>
        <p:spPr>
          <a:xfrm>
            <a:off x="0" y="-135898"/>
            <a:ext cx="545021" cy="123111"/>
          </a:xfrm>
          <a:prstGeom prst="rect">
            <a:avLst/>
          </a:prstGeom>
          <a:noFill/>
        </p:spPr>
        <p:txBody>
          <a:bodyPr wrap="none" lIns="0" tIns="0" rIns="0" bIns="0" rtlCol="0">
            <a:spAutoFit/>
          </a:bodyPr>
          <a:lstStyle/>
          <a:p>
            <a:r>
              <a:rPr lang="en-GB" sz="800" b="1">
                <a:solidFill>
                  <a:schemeClr val="accent1"/>
                </a:solidFill>
              </a:rPr>
              <a:t>One Image</a:t>
            </a:r>
          </a:p>
        </p:txBody>
      </p:sp>
      <p:pic>
        <p:nvPicPr>
          <p:cNvPr id="9"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4193589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43EE97E2-8168-41E7-A202-73E4141C9237}" type="datetime1">
              <a:rPr lang="en-GB" smtClean="0"/>
              <a:t>23/09/2024</a:t>
            </a:fld>
            <a:endParaRPr lang="en-GB"/>
          </a:p>
        </p:txBody>
      </p:sp>
      <p:sp>
        <p:nvSpPr>
          <p:cNvPr id="5" name="Footer Placeholder 4"/>
          <p:cNvSpPr>
            <a:spLocks noGrp="1"/>
          </p:cNvSpPr>
          <p:nvPr>
            <p:ph type="ftr" sz="quarter" idx="11"/>
          </p:nvPr>
        </p:nvSpPr>
        <p:spPr/>
        <p:txBody>
          <a:bodyPr/>
          <a:lstStyle/>
          <a:p>
            <a:r>
              <a:rPr lang="en-GB"/>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10" name="Picture Placeholder 9"/>
          <p:cNvSpPr>
            <a:spLocks noGrp="1"/>
          </p:cNvSpPr>
          <p:nvPr>
            <p:ph type="pic" sz="quarter" idx="13" hasCustomPrompt="1"/>
          </p:nvPr>
        </p:nvSpPr>
        <p:spPr>
          <a:xfrm>
            <a:off x="4348163" y="1773239"/>
            <a:ext cx="3495675" cy="4176712"/>
          </a:xfrm>
          <a:solidFill>
            <a:schemeClr val="accent3"/>
          </a:solidFill>
        </p:spPr>
        <p:txBody>
          <a:bodyPr lIns="360000" rIns="360000" anchor="ctr">
            <a:normAutofit/>
          </a:bodyPr>
          <a:lstStyle>
            <a:lvl1pPr marL="0" indent="0" algn="ctr">
              <a:buNone/>
              <a:defRPr sz="1000"/>
            </a:lvl1pPr>
          </a:lstStyle>
          <a:p>
            <a:r>
              <a:rPr lang="en-GB"/>
              <a:t>Click to add picture or use an image from Scania Image Bank</a:t>
            </a:r>
          </a:p>
        </p:txBody>
      </p:sp>
      <p:sp>
        <p:nvSpPr>
          <p:cNvPr id="11" name="Picture Placeholder 9"/>
          <p:cNvSpPr>
            <a:spLocks noGrp="1"/>
          </p:cNvSpPr>
          <p:nvPr>
            <p:ph type="pic" sz="quarter" idx="14" hasCustomPrompt="1"/>
          </p:nvPr>
        </p:nvSpPr>
        <p:spPr>
          <a:xfrm>
            <a:off x="8180386" y="1773239"/>
            <a:ext cx="3495675" cy="4176712"/>
          </a:xfrm>
          <a:solidFill>
            <a:schemeClr val="accent3"/>
          </a:solidFill>
        </p:spPr>
        <p:txBody>
          <a:bodyPr lIns="360000" rIns="360000" anchor="ctr">
            <a:normAutofit/>
          </a:bodyPr>
          <a:lstStyle>
            <a:lvl1pPr marL="0" indent="0" algn="ctr">
              <a:buNone/>
              <a:defRPr sz="1000"/>
            </a:lvl1pPr>
          </a:lstStyle>
          <a:p>
            <a:r>
              <a:rPr lang="en-GB"/>
              <a:t>Click to add picture or use an image from Scania Image Bank</a:t>
            </a:r>
          </a:p>
        </p:txBody>
      </p:sp>
      <p:sp>
        <p:nvSpPr>
          <p:cNvPr id="13" name="TextBox 12"/>
          <p:cNvSpPr txBox="1"/>
          <p:nvPr/>
        </p:nvSpPr>
        <p:spPr>
          <a:xfrm>
            <a:off x="0" y="-135898"/>
            <a:ext cx="612347" cy="123111"/>
          </a:xfrm>
          <a:prstGeom prst="rect">
            <a:avLst/>
          </a:prstGeom>
          <a:noFill/>
        </p:spPr>
        <p:txBody>
          <a:bodyPr wrap="none" lIns="0" tIns="0" rIns="0" bIns="0" rtlCol="0">
            <a:spAutoFit/>
          </a:bodyPr>
          <a:lstStyle/>
          <a:p>
            <a:r>
              <a:rPr lang="en-GB" sz="800" b="1">
                <a:solidFill>
                  <a:schemeClr val="accent1"/>
                </a:solidFill>
              </a:rPr>
              <a:t>Two Images</a:t>
            </a:r>
          </a:p>
        </p:txBody>
      </p:sp>
      <p:pic>
        <p:nvPicPr>
          <p:cNvPr id="12"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58963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4042611"/>
            <a:ext cx="3492501" cy="1907339"/>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F270F8AD-9322-44F4-A642-E8B22BF52D87}" type="datetime1">
              <a:rPr lang="en-GB" smtClean="0"/>
              <a:t>23/09/2024</a:t>
            </a:fld>
            <a:endParaRPr lang="en-GB"/>
          </a:p>
        </p:txBody>
      </p:sp>
      <p:sp>
        <p:nvSpPr>
          <p:cNvPr id="5" name="Footer Placeholder 4"/>
          <p:cNvSpPr>
            <a:spLocks noGrp="1"/>
          </p:cNvSpPr>
          <p:nvPr>
            <p:ph type="ftr" sz="quarter" idx="11"/>
          </p:nvPr>
        </p:nvSpPr>
        <p:spPr/>
        <p:txBody>
          <a:bodyPr/>
          <a:lstStyle/>
          <a:p>
            <a:r>
              <a:rPr lang="en-GB"/>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10" name="Picture Placeholder 9"/>
          <p:cNvSpPr>
            <a:spLocks noGrp="1"/>
          </p:cNvSpPr>
          <p:nvPr>
            <p:ph type="pic" sz="quarter" idx="13" hasCustomPrompt="1"/>
          </p:nvPr>
        </p:nvSpPr>
        <p:spPr>
          <a:xfrm>
            <a:off x="512763" y="1773239"/>
            <a:ext cx="3495675" cy="1987490"/>
          </a:xfrm>
          <a:solidFill>
            <a:schemeClr val="accent3"/>
          </a:solidFill>
        </p:spPr>
        <p:txBody>
          <a:bodyPr lIns="360000" rIns="360000" anchor="ctr">
            <a:normAutofit/>
          </a:bodyPr>
          <a:lstStyle>
            <a:lvl1pPr marL="0" indent="0" algn="ctr">
              <a:buNone/>
              <a:defRPr sz="1000"/>
            </a:lvl1pPr>
          </a:lstStyle>
          <a:p>
            <a:r>
              <a:rPr lang="en-GB"/>
              <a:t>Click to add picture or use an image from Scania Image Bank</a:t>
            </a:r>
          </a:p>
        </p:txBody>
      </p:sp>
      <p:sp>
        <p:nvSpPr>
          <p:cNvPr id="12" name="Content Placeholder 2"/>
          <p:cNvSpPr>
            <a:spLocks noGrp="1"/>
          </p:cNvSpPr>
          <p:nvPr>
            <p:ph idx="15" hasCustomPrompt="1"/>
          </p:nvPr>
        </p:nvSpPr>
        <p:spPr>
          <a:xfrm>
            <a:off x="4349748" y="4042611"/>
            <a:ext cx="3492501" cy="1907339"/>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3" name="Picture Placeholder 9"/>
          <p:cNvSpPr>
            <a:spLocks noGrp="1"/>
          </p:cNvSpPr>
          <p:nvPr>
            <p:ph type="pic" sz="quarter" idx="16" hasCustomPrompt="1"/>
          </p:nvPr>
        </p:nvSpPr>
        <p:spPr>
          <a:xfrm>
            <a:off x="4346574"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en-GB"/>
              <a:t>Click to add picture or use an image from Scania Image Bank</a:t>
            </a:r>
          </a:p>
        </p:txBody>
      </p:sp>
      <p:sp>
        <p:nvSpPr>
          <p:cNvPr id="14" name="Content Placeholder 2"/>
          <p:cNvSpPr>
            <a:spLocks noGrp="1"/>
          </p:cNvSpPr>
          <p:nvPr>
            <p:ph idx="17" hasCustomPrompt="1"/>
          </p:nvPr>
        </p:nvSpPr>
        <p:spPr>
          <a:xfrm>
            <a:off x="8183559" y="4042611"/>
            <a:ext cx="3492501" cy="1907339"/>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5" name="Picture Placeholder 9"/>
          <p:cNvSpPr>
            <a:spLocks noGrp="1"/>
          </p:cNvSpPr>
          <p:nvPr>
            <p:ph type="pic" sz="quarter" idx="18" hasCustomPrompt="1"/>
          </p:nvPr>
        </p:nvSpPr>
        <p:spPr>
          <a:xfrm>
            <a:off x="8180385"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en-GB"/>
              <a:t>Click to add picture or use an image from Scania Image Bank</a:t>
            </a:r>
          </a:p>
        </p:txBody>
      </p:sp>
      <p:sp>
        <p:nvSpPr>
          <p:cNvPr id="17" name="TextBox 16"/>
          <p:cNvSpPr txBox="1"/>
          <p:nvPr/>
        </p:nvSpPr>
        <p:spPr>
          <a:xfrm>
            <a:off x="0" y="-135898"/>
            <a:ext cx="690895" cy="123111"/>
          </a:xfrm>
          <a:prstGeom prst="rect">
            <a:avLst/>
          </a:prstGeom>
          <a:noFill/>
        </p:spPr>
        <p:txBody>
          <a:bodyPr wrap="none" lIns="0" tIns="0" rIns="0" bIns="0" rtlCol="0">
            <a:spAutoFit/>
          </a:bodyPr>
          <a:lstStyle/>
          <a:p>
            <a:r>
              <a:rPr lang="en-GB" sz="800" b="1">
                <a:solidFill>
                  <a:schemeClr val="accent1"/>
                </a:solidFill>
              </a:rPr>
              <a:t>Three Images</a:t>
            </a:r>
          </a:p>
        </p:txBody>
      </p:sp>
      <p:pic>
        <p:nvPicPr>
          <p:cNvPr id="1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976308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text</a:t>
            </a:r>
          </a:p>
        </p:txBody>
      </p:sp>
      <p:sp>
        <p:nvSpPr>
          <p:cNvPr id="6" name="TextBox 5"/>
          <p:cNvSpPr txBox="1"/>
          <p:nvPr/>
        </p:nvSpPr>
        <p:spPr>
          <a:xfrm>
            <a:off x="0" y="-135898"/>
            <a:ext cx="1118896" cy="123111"/>
          </a:xfrm>
          <a:prstGeom prst="rect">
            <a:avLst/>
          </a:prstGeom>
          <a:noFill/>
        </p:spPr>
        <p:txBody>
          <a:bodyPr wrap="none" lIns="0" tIns="0" rIns="0" bIns="0" rtlCol="0">
            <a:spAutoFit/>
          </a:bodyPr>
          <a:lstStyle/>
          <a:p>
            <a:r>
              <a:rPr lang="en-GB" sz="800" b="1">
                <a:solidFill>
                  <a:schemeClr val="accent1"/>
                </a:solidFill>
              </a:rPr>
              <a:t>Chapter Divider - Blue</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245844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GB"/>
              <a:t>Select the image Placeholder and use an image from Scania Image Bank</a:t>
            </a:r>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Your name</a:t>
            </a:r>
          </a:p>
        </p:txBody>
      </p:sp>
      <p:sp>
        <p:nvSpPr>
          <p:cNvPr id="9"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0" name="TextBox 9"/>
          <p:cNvSpPr txBox="1"/>
          <p:nvPr/>
        </p:nvSpPr>
        <p:spPr>
          <a:xfrm>
            <a:off x="0" y="-135898"/>
            <a:ext cx="913712" cy="123111"/>
          </a:xfrm>
          <a:prstGeom prst="rect">
            <a:avLst/>
          </a:prstGeom>
          <a:noFill/>
        </p:spPr>
        <p:txBody>
          <a:bodyPr wrap="none" lIns="0" tIns="0" rIns="0" bIns="0" rtlCol="0">
            <a:spAutoFit/>
          </a:bodyPr>
          <a:lstStyle/>
          <a:p>
            <a:r>
              <a:rPr lang="en-GB" sz="800" b="1">
                <a:solidFill>
                  <a:schemeClr val="accent1"/>
                </a:solidFill>
              </a:rPr>
              <a:t>Title Slide - Image</a:t>
            </a:r>
          </a:p>
        </p:txBody>
      </p:sp>
    </p:spTree>
    <p:extLst>
      <p:ext uri="{BB962C8B-B14F-4D97-AF65-F5344CB8AC3E}">
        <p14:creationId xmlns:p14="http://schemas.microsoft.com/office/powerpoint/2010/main" val="636298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text</a:t>
            </a:r>
          </a:p>
        </p:txBody>
      </p:sp>
      <p:sp>
        <p:nvSpPr>
          <p:cNvPr id="6" name="TextBox 5"/>
          <p:cNvSpPr txBox="1"/>
          <p:nvPr/>
        </p:nvSpPr>
        <p:spPr>
          <a:xfrm>
            <a:off x="0" y="-135898"/>
            <a:ext cx="1133324" cy="123111"/>
          </a:xfrm>
          <a:prstGeom prst="rect">
            <a:avLst/>
          </a:prstGeom>
          <a:noFill/>
        </p:spPr>
        <p:txBody>
          <a:bodyPr wrap="none" lIns="0" tIns="0" rIns="0" bIns="0" rtlCol="0">
            <a:spAutoFit/>
          </a:bodyPr>
          <a:lstStyle/>
          <a:p>
            <a:r>
              <a:rPr lang="en-GB" sz="800" b="1">
                <a:solidFill>
                  <a:schemeClr val="accent1"/>
                </a:solidFill>
              </a:rPr>
              <a:t>Chapter Divider - Grey</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643078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GB"/>
              <a:t>Select the image Placeholder and use an image from Scania Image Bank</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text</a:t>
            </a:r>
          </a:p>
        </p:txBody>
      </p:sp>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GB"/>
              <a:t>Click to add title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TextBox 8"/>
          <p:cNvSpPr txBox="1"/>
          <p:nvPr/>
        </p:nvSpPr>
        <p:spPr>
          <a:xfrm>
            <a:off x="0" y="-135898"/>
            <a:ext cx="1205458" cy="123111"/>
          </a:xfrm>
          <a:prstGeom prst="rect">
            <a:avLst/>
          </a:prstGeom>
          <a:noFill/>
        </p:spPr>
        <p:txBody>
          <a:bodyPr wrap="none" lIns="0" tIns="0" rIns="0" bIns="0" rtlCol="0">
            <a:spAutoFit/>
          </a:bodyPr>
          <a:lstStyle/>
          <a:p>
            <a:r>
              <a:rPr lang="en-GB" sz="800" b="1">
                <a:solidFill>
                  <a:schemeClr val="accent1"/>
                </a:solidFill>
              </a:rPr>
              <a:t>Chapter Divider - Image</a:t>
            </a:r>
          </a:p>
        </p:txBody>
      </p:sp>
    </p:spTree>
    <p:extLst>
      <p:ext uri="{BB962C8B-B14F-4D97-AF65-F5344CB8AC3E}">
        <p14:creationId xmlns:p14="http://schemas.microsoft.com/office/powerpoint/2010/main" val="1836025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DA500630-E642-4A7A-AAD9-870C22800112}" type="datetime1">
              <a:rPr lang="en-GB" smtClean="0"/>
              <a:t>23/09/2024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GB" smtClean="0"/>
              <a:pPr/>
              <a:t>‹#›</a:t>
            </a:fld>
            <a:endParaRPr lang="en-GB"/>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baseline="0">
                <a:solidFill>
                  <a:schemeClr val="bg1"/>
                </a:solidFill>
                <a:latin typeface="+mn-lt"/>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quote, lorem ipsum dolor sit amet, consectetur adipiscing elit. Morbi vulputate orci id purus elementum feugiat.”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source of quotation</a:t>
            </a:r>
          </a:p>
        </p:txBody>
      </p:sp>
      <p:sp>
        <p:nvSpPr>
          <p:cNvPr id="8" name="TextBox 7"/>
          <p:cNvSpPr txBox="1"/>
          <p:nvPr/>
        </p:nvSpPr>
        <p:spPr>
          <a:xfrm>
            <a:off x="0" y="-135898"/>
            <a:ext cx="631583" cy="123111"/>
          </a:xfrm>
          <a:prstGeom prst="rect">
            <a:avLst/>
          </a:prstGeom>
          <a:noFill/>
        </p:spPr>
        <p:txBody>
          <a:bodyPr wrap="none" lIns="0" tIns="0" rIns="0" bIns="0" rtlCol="0">
            <a:spAutoFit/>
          </a:bodyPr>
          <a:lstStyle/>
          <a:p>
            <a:r>
              <a:rPr lang="en-GB" sz="800" b="1">
                <a:solidFill>
                  <a:schemeClr val="accent1"/>
                </a:solidFill>
              </a:rPr>
              <a:t>Quote - Blue</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476394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9894B933-184C-40EE-AE85-CA68CD6A276A}" type="datetime1">
              <a:rPr lang="en-GB" smtClean="0"/>
              <a:t>23/09/2024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GB" smtClean="0"/>
              <a:pPr/>
              <a:t>‹#›</a:t>
            </a:fld>
            <a:endParaRPr lang="en-GB"/>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quote, lorem ipsum dolor sit amet, consectetur adipiscing elit. Morbi vulputate orci id purus elementum feugiat.”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source of quotation</a:t>
            </a:r>
          </a:p>
        </p:txBody>
      </p:sp>
      <p:sp>
        <p:nvSpPr>
          <p:cNvPr id="8" name="TextBox 7"/>
          <p:cNvSpPr txBox="1"/>
          <p:nvPr/>
        </p:nvSpPr>
        <p:spPr>
          <a:xfrm>
            <a:off x="0" y="-135898"/>
            <a:ext cx="646011" cy="123111"/>
          </a:xfrm>
          <a:prstGeom prst="rect">
            <a:avLst/>
          </a:prstGeom>
          <a:noFill/>
        </p:spPr>
        <p:txBody>
          <a:bodyPr wrap="none" lIns="0" tIns="0" rIns="0" bIns="0" rtlCol="0">
            <a:spAutoFit/>
          </a:bodyPr>
          <a:lstStyle/>
          <a:p>
            <a:r>
              <a:rPr lang="en-GB" sz="800" b="1">
                <a:solidFill>
                  <a:schemeClr val="accent1"/>
                </a:solidFill>
              </a:rPr>
              <a:t>Quote - Grey</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743912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12192000" cy="6858000"/>
          </a:xfrm>
          <a:noFill/>
        </p:spPr>
        <p:txBody>
          <a:bodyPr tIns="180000">
            <a:normAutofit/>
          </a:bodyPr>
          <a:lstStyle>
            <a:lvl1pPr marL="0" indent="0" algn="ctr">
              <a:buNone/>
              <a:defRPr sz="1000" baseline="0">
                <a:solidFill>
                  <a:schemeClr val="bg1"/>
                </a:solidFill>
              </a:defRPr>
            </a:lvl1pPr>
          </a:lstStyle>
          <a:p>
            <a:r>
              <a:rPr lang="en-GB"/>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fld id="{41E23536-B25A-4953-9076-0A90BF163BB8}" type="datetime1">
              <a:rPr lang="en-GB" smtClean="0"/>
              <a:t>23/09/2024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GB" smtClean="0"/>
              <a:pPr/>
              <a:t>‹#›</a:t>
            </a:fld>
            <a:endParaRPr lang="en-GB"/>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quote, lorem ipsum dolor sit amet, consectetur adipiscing elit. Morbi vulputate orci id purus elementum feugiat.”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source of quotation</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2" name="TextBox 11"/>
          <p:cNvSpPr txBox="1"/>
          <p:nvPr/>
        </p:nvSpPr>
        <p:spPr>
          <a:xfrm>
            <a:off x="0" y="-135898"/>
            <a:ext cx="718145" cy="123111"/>
          </a:xfrm>
          <a:prstGeom prst="rect">
            <a:avLst/>
          </a:prstGeom>
          <a:noFill/>
        </p:spPr>
        <p:txBody>
          <a:bodyPr wrap="none" lIns="0" tIns="0" rIns="0" bIns="0" rtlCol="0">
            <a:spAutoFit/>
          </a:bodyPr>
          <a:lstStyle/>
          <a:p>
            <a:r>
              <a:rPr lang="en-GB" sz="800" b="1">
                <a:solidFill>
                  <a:schemeClr val="accent1"/>
                </a:solidFill>
              </a:rPr>
              <a:t>Quote - Image</a:t>
            </a:r>
          </a:p>
        </p:txBody>
      </p:sp>
    </p:spTree>
    <p:extLst>
      <p:ext uri="{BB962C8B-B14F-4D97-AF65-F5344CB8AC3E}">
        <p14:creationId xmlns:p14="http://schemas.microsoft.com/office/powerpoint/2010/main" val="3577355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Company name, Title, Department, Phone number,</a:t>
            </a:r>
            <a:br>
              <a:rPr lang="en-GB"/>
            </a:br>
            <a:r>
              <a:rPr lang="en-GB"/>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0" y="-135898"/>
            <a:ext cx="825547" cy="123111"/>
          </a:xfrm>
          <a:prstGeom prst="rect">
            <a:avLst/>
          </a:prstGeom>
          <a:noFill/>
        </p:spPr>
        <p:txBody>
          <a:bodyPr wrap="none" lIns="0" tIns="0" rIns="0" bIns="0" rtlCol="0">
            <a:spAutoFit/>
          </a:bodyPr>
          <a:lstStyle/>
          <a:p>
            <a:r>
              <a:rPr lang="en-GB" sz="800" b="1">
                <a:solidFill>
                  <a:schemeClr val="accent1"/>
                </a:solidFill>
              </a:rPr>
              <a:t>Last Page - Blue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B0B8FB18-FEAC-4DFE-866C-DB6EEDC68197}"/>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556613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Company name, Title, Department, Phone number,</a:t>
            </a:r>
            <a:br>
              <a:rPr lang="en-GB"/>
            </a:br>
            <a:r>
              <a:rPr lang="en-GB"/>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0" y="-135898"/>
            <a:ext cx="839974" cy="123111"/>
          </a:xfrm>
          <a:prstGeom prst="rect">
            <a:avLst/>
          </a:prstGeom>
          <a:noFill/>
        </p:spPr>
        <p:txBody>
          <a:bodyPr wrap="none" lIns="0" tIns="0" rIns="0" bIns="0" rtlCol="0">
            <a:spAutoFit/>
          </a:bodyPr>
          <a:lstStyle/>
          <a:p>
            <a:r>
              <a:rPr lang="en-GB" sz="800" b="1">
                <a:solidFill>
                  <a:schemeClr val="accent1"/>
                </a:solidFill>
              </a:rPr>
              <a:t>Last Page - Grey</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AE290E23-2A10-4A7A-8AA1-342052C47EF5}"/>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26544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GB" sz="800" b="1">
                <a:solidFill>
                  <a:schemeClr val="accent1"/>
                </a:solidFill>
              </a:rPr>
              <a:t>Last Page/Chapter Divider</a:t>
            </a:r>
          </a:p>
        </p:txBody>
      </p:sp>
      <p:pic>
        <p:nvPicPr>
          <p:cNvPr id="5" name="ScaniaSymbolLar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33" y="1447796"/>
            <a:ext cx="6294133" cy="3547879"/>
          </a:xfrm>
          <a:prstGeom prst="rect">
            <a:avLst/>
          </a:prstGeom>
        </p:spPr>
      </p:pic>
    </p:spTree>
    <p:extLst>
      <p:ext uri="{BB962C8B-B14F-4D97-AF65-F5344CB8AC3E}">
        <p14:creationId xmlns:p14="http://schemas.microsoft.com/office/powerpoint/2010/main" val="399494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Your name</a:t>
            </a:r>
          </a:p>
        </p:txBody>
      </p:sp>
      <p:sp>
        <p:nvSpPr>
          <p:cNvPr id="6" name="TextBox 5"/>
          <p:cNvSpPr txBox="1"/>
          <p:nvPr/>
        </p:nvSpPr>
        <p:spPr>
          <a:xfrm>
            <a:off x="0" y="-135898"/>
            <a:ext cx="504946" cy="123111"/>
          </a:xfrm>
          <a:prstGeom prst="rect">
            <a:avLst/>
          </a:prstGeom>
          <a:noFill/>
        </p:spPr>
        <p:txBody>
          <a:bodyPr wrap="none" lIns="0" tIns="0" rIns="0" bIns="0" rtlCol="0">
            <a:spAutoFit/>
          </a:bodyPr>
          <a:lstStyle/>
          <a:p>
            <a:r>
              <a:rPr lang="en-GB" sz="800" b="1">
                <a:solidFill>
                  <a:schemeClr val="accent1"/>
                </a:solidFill>
              </a:rPr>
              <a:t>Title Slide</a:t>
            </a:r>
          </a:p>
        </p:txBody>
      </p:sp>
      <p:pic>
        <p:nvPicPr>
          <p:cNvPr id="7"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863464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Your name</a:t>
            </a:r>
          </a:p>
        </p:txBody>
      </p:sp>
      <p:sp>
        <p:nvSpPr>
          <p:cNvPr id="7"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0" y="-135898"/>
            <a:ext cx="841577" cy="123111"/>
          </a:xfrm>
          <a:prstGeom prst="rect">
            <a:avLst/>
          </a:prstGeom>
          <a:noFill/>
        </p:spPr>
        <p:txBody>
          <a:bodyPr wrap="none" lIns="0" tIns="0" rIns="0" bIns="0" rtlCol="0">
            <a:spAutoFit/>
          </a:bodyPr>
          <a:lstStyle/>
          <a:p>
            <a:r>
              <a:rPr lang="en-GB" sz="800" b="1">
                <a:solidFill>
                  <a:schemeClr val="accent1"/>
                </a:solidFill>
              </a:rPr>
              <a:t>Title Slide - Grey</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449906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D30DF578-D7F9-403F-B693-E2CDCA38B247}" type="datetime1">
              <a:rPr lang="en-GB" smtClean="0"/>
              <a:t>23/09/2024</a:t>
            </a:fld>
            <a:endParaRPr lang="en-GB"/>
          </a:p>
        </p:txBody>
      </p:sp>
      <p:sp>
        <p:nvSpPr>
          <p:cNvPr id="5" name="Footer Placeholder 4"/>
          <p:cNvSpPr>
            <a:spLocks noGrp="1"/>
          </p:cNvSpPr>
          <p:nvPr>
            <p:ph type="ftr" sz="quarter" idx="11"/>
          </p:nvPr>
        </p:nvSpPr>
        <p:spPr/>
        <p:txBody>
          <a:bodyPr/>
          <a:lstStyle/>
          <a:p>
            <a:r>
              <a:rPr lang="en-GB"/>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7" name="Title 6"/>
          <p:cNvSpPr>
            <a:spLocks noGrp="1"/>
          </p:cNvSpPr>
          <p:nvPr>
            <p:ph type="title" hasCustomPrompt="1"/>
          </p:nvPr>
        </p:nvSpPr>
        <p:spPr/>
        <p:txBody>
          <a:bodyPr/>
          <a:lstStyle/>
          <a:p>
            <a:r>
              <a:rPr lang="en-GB"/>
              <a:t>Click to add title</a:t>
            </a:r>
          </a:p>
        </p:txBody>
      </p:sp>
      <p:sp>
        <p:nvSpPr>
          <p:cNvPr id="9" name="TextBox 8"/>
          <p:cNvSpPr txBox="1"/>
          <p:nvPr/>
        </p:nvSpPr>
        <p:spPr>
          <a:xfrm>
            <a:off x="0" y="-135898"/>
            <a:ext cx="876843" cy="123111"/>
          </a:xfrm>
          <a:prstGeom prst="rect">
            <a:avLst/>
          </a:prstGeom>
          <a:noFill/>
        </p:spPr>
        <p:txBody>
          <a:bodyPr wrap="none" lIns="0" tIns="0" rIns="0" bIns="0" rtlCol="0">
            <a:spAutoFit/>
          </a:bodyPr>
          <a:lstStyle/>
          <a:p>
            <a:r>
              <a:rPr lang="en-GB" sz="800" b="1">
                <a:solidFill>
                  <a:schemeClr val="accent1"/>
                </a:solidFill>
              </a:rPr>
              <a:t>Title and Content</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753274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GB"/>
              <a:t>Select the image Placeholder and use an image from Scania Image Bank</a:t>
            </a:r>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Your name</a:t>
            </a:r>
          </a:p>
        </p:txBody>
      </p:sp>
      <p:sp>
        <p:nvSpPr>
          <p:cNvPr id="9"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0" name="TextBox 9"/>
          <p:cNvSpPr txBox="1"/>
          <p:nvPr/>
        </p:nvSpPr>
        <p:spPr>
          <a:xfrm>
            <a:off x="0" y="-135898"/>
            <a:ext cx="913712" cy="123111"/>
          </a:xfrm>
          <a:prstGeom prst="rect">
            <a:avLst/>
          </a:prstGeom>
          <a:noFill/>
        </p:spPr>
        <p:txBody>
          <a:bodyPr wrap="none" lIns="0" tIns="0" rIns="0" bIns="0" rtlCol="0">
            <a:spAutoFit/>
          </a:bodyPr>
          <a:lstStyle/>
          <a:p>
            <a:r>
              <a:rPr lang="en-GB" sz="800" b="1">
                <a:solidFill>
                  <a:schemeClr val="accent1"/>
                </a:solidFill>
              </a:rPr>
              <a:t>Title Slide - Image</a:t>
            </a:r>
          </a:p>
        </p:txBody>
      </p:sp>
    </p:spTree>
    <p:extLst>
      <p:ext uri="{BB962C8B-B14F-4D97-AF65-F5344CB8AC3E}">
        <p14:creationId xmlns:p14="http://schemas.microsoft.com/office/powerpoint/2010/main" val="3323281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FFCE58A-D753-46CE-AA22-BDF28509D43D}" type="datetime1">
              <a:rPr lang="en-GB" smtClean="0"/>
              <a:t>23/09/2024</a:t>
            </a:fld>
            <a:endParaRPr lang="en-GB"/>
          </a:p>
        </p:txBody>
      </p:sp>
      <p:sp>
        <p:nvSpPr>
          <p:cNvPr id="5" name="Footer Placeholder 4"/>
          <p:cNvSpPr>
            <a:spLocks noGrp="1"/>
          </p:cNvSpPr>
          <p:nvPr>
            <p:ph type="ftr" sz="quarter" idx="11"/>
          </p:nvPr>
        </p:nvSpPr>
        <p:spPr/>
        <p:txBody>
          <a:bodyPr/>
          <a:lstStyle/>
          <a:p>
            <a:r>
              <a:rPr lang="en-US"/>
              <a:t>Info class internal Department / KJI / CAVA</a:t>
            </a:r>
            <a:endParaRPr lang="en-GB"/>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7" name="Title 6"/>
          <p:cNvSpPr>
            <a:spLocks noGrp="1"/>
          </p:cNvSpPr>
          <p:nvPr>
            <p:ph type="title" hasCustomPrompt="1"/>
          </p:nvPr>
        </p:nvSpPr>
        <p:spPr/>
        <p:txBody>
          <a:bodyPr/>
          <a:lstStyle/>
          <a:p>
            <a:r>
              <a:rPr lang="en-GB"/>
              <a:t>Click to add title</a:t>
            </a:r>
          </a:p>
        </p:txBody>
      </p:sp>
      <p:sp>
        <p:nvSpPr>
          <p:cNvPr id="9" name="TextBox 8"/>
          <p:cNvSpPr txBox="1"/>
          <p:nvPr/>
        </p:nvSpPr>
        <p:spPr>
          <a:xfrm>
            <a:off x="0" y="-135898"/>
            <a:ext cx="876843" cy="123111"/>
          </a:xfrm>
          <a:prstGeom prst="rect">
            <a:avLst/>
          </a:prstGeom>
          <a:noFill/>
        </p:spPr>
        <p:txBody>
          <a:bodyPr wrap="none" lIns="0" tIns="0" rIns="0" bIns="0" rtlCol="0">
            <a:spAutoFit/>
          </a:bodyPr>
          <a:lstStyle/>
          <a:p>
            <a:r>
              <a:rPr lang="en-GB" sz="800" b="1">
                <a:solidFill>
                  <a:schemeClr val="accent1"/>
                </a:solidFill>
              </a:rPr>
              <a:t>Title and Content</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233179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17AC6FD8-713C-4696-9412-6E2BC96F4198}" type="datetime1">
              <a:rPr lang="en-GB" smtClean="0"/>
              <a:t>23/09/2024</a:t>
            </a:fld>
            <a:endParaRPr lang="en-GB"/>
          </a:p>
        </p:txBody>
      </p:sp>
      <p:sp>
        <p:nvSpPr>
          <p:cNvPr id="5" name="Footer Placeholder 4"/>
          <p:cNvSpPr>
            <a:spLocks noGrp="1"/>
          </p:cNvSpPr>
          <p:nvPr>
            <p:ph type="ftr" sz="quarter" idx="11"/>
          </p:nvPr>
        </p:nvSpPr>
        <p:spPr/>
        <p:txBody>
          <a:bodyPr/>
          <a:lstStyle/>
          <a:p>
            <a:r>
              <a:rPr lang="en-US"/>
              <a:t>Info class internal Department / KJI / CAVA</a:t>
            </a:r>
            <a:endParaRPr lang="en-GB"/>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8" name="Content Placeholder 2"/>
          <p:cNvSpPr>
            <a:spLocks noGrp="1"/>
          </p:cNvSpPr>
          <p:nvPr>
            <p:ph idx="13" hasCustomPrompt="1"/>
          </p:nvPr>
        </p:nvSpPr>
        <p:spPr>
          <a:xfrm>
            <a:off x="4348163"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p:cNvSpPr>
            <a:spLocks noGrp="1"/>
          </p:cNvSpPr>
          <p:nvPr>
            <p:ph idx="14" hasCustomPrompt="1"/>
          </p:nvPr>
        </p:nvSpPr>
        <p:spPr>
          <a:xfrm>
            <a:off x="8180389"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1" name="TextBox 10"/>
          <p:cNvSpPr txBox="1"/>
          <p:nvPr/>
        </p:nvSpPr>
        <p:spPr>
          <a:xfrm>
            <a:off x="0" y="-135898"/>
            <a:ext cx="732573" cy="123111"/>
          </a:xfrm>
          <a:prstGeom prst="rect">
            <a:avLst/>
          </a:prstGeom>
          <a:noFill/>
        </p:spPr>
        <p:txBody>
          <a:bodyPr wrap="none" lIns="0" tIns="0" rIns="0" bIns="0" rtlCol="0">
            <a:spAutoFit/>
          </a:bodyPr>
          <a:lstStyle/>
          <a:p>
            <a:r>
              <a:rPr lang="en-GB" sz="800" b="1">
                <a:solidFill>
                  <a:schemeClr val="accent1"/>
                </a:solidFill>
              </a:rPr>
              <a:t>Three Content</a:t>
            </a:r>
          </a:p>
        </p:txBody>
      </p:sp>
      <p:pic>
        <p:nvPicPr>
          <p:cNvPr id="10"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274862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3F4A6-B065-4268-B65D-58D93F50A60D}" type="datetime1">
              <a:rPr lang="en-GB" smtClean="0"/>
              <a:t>23/09/2024</a:t>
            </a:fld>
            <a:endParaRPr lang="en-GB"/>
          </a:p>
        </p:txBody>
      </p:sp>
      <p:sp>
        <p:nvSpPr>
          <p:cNvPr id="3" name="Footer Placeholder 2"/>
          <p:cNvSpPr>
            <a:spLocks noGrp="1"/>
          </p:cNvSpPr>
          <p:nvPr>
            <p:ph type="ftr" sz="quarter" idx="11"/>
          </p:nvPr>
        </p:nvSpPr>
        <p:spPr/>
        <p:txBody>
          <a:bodyPr/>
          <a:lstStyle/>
          <a:p>
            <a:r>
              <a:rPr lang="en-US"/>
              <a:t>Info class internal Department / KJI / CAVA</a:t>
            </a:r>
            <a:endParaRPr lang="en-GB"/>
          </a:p>
        </p:txBody>
      </p:sp>
      <p:sp>
        <p:nvSpPr>
          <p:cNvPr id="4" name="Slide Number Placeholder 3"/>
          <p:cNvSpPr>
            <a:spLocks noGrp="1"/>
          </p:cNvSpPr>
          <p:nvPr>
            <p:ph type="sldNum" sz="quarter" idx="12"/>
          </p:nvPr>
        </p:nvSpPr>
        <p:spPr/>
        <p:txBody>
          <a:bodyPr/>
          <a:lstStyle/>
          <a:p>
            <a:fld id="{0183C6E6-4335-4428-AB21-BBACF8148F3A}" type="slidenum">
              <a:rPr lang="en-GB" smtClean="0"/>
              <a:t>‹#›</a:t>
            </a:fld>
            <a:endParaRPr lang="en-GB"/>
          </a:p>
        </p:txBody>
      </p:sp>
      <p:sp>
        <p:nvSpPr>
          <p:cNvPr id="7" name="TextBox 6"/>
          <p:cNvSpPr txBox="1"/>
          <p:nvPr/>
        </p:nvSpPr>
        <p:spPr>
          <a:xfrm>
            <a:off x="0" y="-135898"/>
            <a:ext cx="282129" cy="123111"/>
          </a:xfrm>
          <a:prstGeom prst="rect">
            <a:avLst/>
          </a:prstGeom>
          <a:noFill/>
        </p:spPr>
        <p:txBody>
          <a:bodyPr wrap="none" lIns="0" tIns="0" rIns="0" bIns="0" rtlCol="0">
            <a:spAutoFit/>
          </a:bodyPr>
          <a:lstStyle/>
          <a:p>
            <a:r>
              <a:rPr lang="en-GB" sz="800" b="1">
                <a:solidFill>
                  <a:schemeClr val="accent1"/>
                </a:solidFill>
              </a:rPr>
              <a:t>Blank</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790230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34769ED9-F55F-49DF-AEB8-F955B2E3426D}" type="datetime1">
              <a:rPr lang="en-GB" smtClean="0"/>
              <a:t>23/09/2024</a:t>
            </a:fld>
            <a:endParaRPr lang="en-GB"/>
          </a:p>
        </p:txBody>
      </p:sp>
      <p:sp>
        <p:nvSpPr>
          <p:cNvPr id="5" name="Footer Placeholder 4"/>
          <p:cNvSpPr>
            <a:spLocks noGrp="1"/>
          </p:cNvSpPr>
          <p:nvPr>
            <p:ph type="ftr" sz="quarter" idx="11"/>
          </p:nvPr>
        </p:nvSpPr>
        <p:spPr/>
        <p:txBody>
          <a:bodyPr/>
          <a:lstStyle/>
          <a:p>
            <a:r>
              <a:rPr lang="en-US"/>
              <a:t>Info class internal Department / KJI / CAVA</a:t>
            </a:r>
            <a:endParaRPr lang="en-GB"/>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10" name="Picture Placeholder 9"/>
          <p:cNvSpPr>
            <a:spLocks noGrp="1"/>
          </p:cNvSpPr>
          <p:nvPr>
            <p:ph type="pic" sz="quarter" idx="13" hasCustomPrompt="1"/>
          </p:nvPr>
        </p:nvSpPr>
        <p:spPr>
          <a:xfrm>
            <a:off x="4348163" y="1773239"/>
            <a:ext cx="7327900" cy="4176712"/>
          </a:xfrm>
          <a:solidFill>
            <a:schemeClr val="accent3"/>
          </a:solidFill>
        </p:spPr>
        <p:txBody>
          <a:bodyPr anchor="ctr">
            <a:normAutofit/>
          </a:bodyPr>
          <a:lstStyle>
            <a:lvl1pPr marL="0" indent="0" algn="ctr">
              <a:buNone/>
              <a:defRPr sz="1000"/>
            </a:lvl1pPr>
          </a:lstStyle>
          <a:p>
            <a:r>
              <a:rPr lang="en-GB"/>
              <a:t>Click to add picture or use an image from Scania Image Bank</a:t>
            </a:r>
          </a:p>
        </p:txBody>
      </p:sp>
      <p:sp>
        <p:nvSpPr>
          <p:cNvPr id="11" name="TextBox 10"/>
          <p:cNvSpPr txBox="1"/>
          <p:nvPr/>
        </p:nvSpPr>
        <p:spPr>
          <a:xfrm>
            <a:off x="0" y="-135898"/>
            <a:ext cx="545021" cy="123111"/>
          </a:xfrm>
          <a:prstGeom prst="rect">
            <a:avLst/>
          </a:prstGeom>
          <a:noFill/>
        </p:spPr>
        <p:txBody>
          <a:bodyPr wrap="none" lIns="0" tIns="0" rIns="0" bIns="0" rtlCol="0">
            <a:spAutoFit/>
          </a:bodyPr>
          <a:lstStyle/>
          <a:p>
            <a:r>
              <a:rPr lang="en-GB" sz="800" b="1">
                <a:solidFill>
                  <a:schemeClr val="accent1"/>
                </a:solidFill>
              </a:rPr>
              <a:t>One Image</a:t>
            </a:r>
          </a:p>
        </p:txBody>
      </p:sp>
      <p:pic>
        <p:nvPicPr>
          <p:cNvPr id="9"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751724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B869ECDB-41DD-417D-BFC8-C315466061CA}" type="datetime1">
              <a:rPr lang="en-GB" smtClean="0"/>
              <a:t>23/09/2024</a:t>
            </a:fld>
            <a:endParaRPr lang="en-GB"/>
          </a:p>
        </p:txBody>
      </p:sp>
      <p:sp>
        <p:nvSpPr>
          <p:cNvPr id="5" name="Footer Placeholder 4"/>
          <p:cNvSpPr>
            <a:spLocks noGrp="1"/>
          </p:cNvSpPr>
          <p:nvPr>
            <p:ph type="ftr" sz="quarter" idx="11"/>
          </p:nvPr>
        </p:nvSpPr>
        <p:spPr/>
        <p:txBody>
          <a:bodyPr/>
          <a:lstStyle/>
          <a:p>
            <a:r>
              <a:rPr lang="en-US"/>
              <a:t>Info class internal Department / KJI / CAVA</a:t>
            </a:r>
            <a:endParaRPr lang="en-GB"/>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10" name="Picture Placeholder 9"/>
          <p:cNvSpPr>
            <a:spLocks noGrp="1"/>
          </p:cNvSpPr>
          <p:nvPr>
            <p:ph type="pic" sz="quarter" idx="13" hasCustomPrompt="1"/>
          </p:nvPr>
        </p:nvSpPr>
        <p:spPr>
          <a:xfrm>
            <a:off x="4348163" y="1773239"/>
            <a:ext cx="3495675" cy="4176712"/>
          </a:xfrm>
          <a:solidFill>
            <a:schemeClr val="accent3"/>
          </a:solidFill>
        </p:spPr>
        <p:txBody>
          <a:bodyPr lIns="360000" rIns="360000" anchor="ctr">
            <a:normAutofit/>
          </a:bodyPr>
          <a:lstStyle>
            <a:lvl1pPr marL="0" indent="0" algn="ctr">
              <a:buNone/>
              <a:defRPr sz="1000"/>
            </a:lvl1pPr>
          </a:lstStyle>
          <a:p>
            <a:r>
              <a:rPr lang="en-GB"/>
              <a:t>Click to add picture or use an image from Scania Image Bank</a:t>
            </a:r>
          </a:p>
        </p:txBody>
      </p:sp>
      <p:sp>
        <p:nvSpPr>
          <p:cNvPr id="11" name="Picture Placeholder 9"/>
          <p:cNvSpPr>
            <a:spLocks noGrp="1"/>
          </p:cNvSpPr>
          <p:nvPr>
            <p:ph type="pic" sz="quarter" idx="14" hasCustomPrompt="1"/>
          </p:nvPr>
        </p:nvSpPr>
        <p:spPr>
          <a:xfrm>
            <a:off x="8180386" y="1773239"/>
            <a:ext cx="3495675" cy="4176712"/>
          </a:xfrm>
          <a:solidFill>
            <a:schemeClr val="accent3"/>
          </a:solidFill>
        </p:spPr>
        <p:txBody>
          <a:bodyPr lIns="360000" rIns="360000" anchor="ctr">
            <a:normAutofit/>
          </a:bodyPr>
          <a:lstStyle>
            <a:lvl1pPr marL="0" indent="0" algn="ctr">
              <a:buNone/>
              <a:defRPr sz="1000"/>
            </a:lvl1pPr>
          </a:lstStyle>
          <a:p>
            <a:r>
              <a:rPr lang="en-GB"/>
              <a:t>Click to add picture or use an image from Scania Image Bank</a:t>
            </a:r>
          </a:p>
        </p:txBody>
      </p:sp>
      <p:sp>
        <p:nvSpPr>
          <p:cNvPr id="13" name="TextBox 12"/>
          <p:cNvSpPr txBox="1"/>
          <p:nvPr/>
        </p:nvSpPr>
        <p:spPr>
          <a:xfrm>
            <a:off x="0" y="-135898"/>
            <a:ext cx="612347" cy="123111"/>
          </a:xfrm>
          <a:prstGeom prst="rect">
            <a:avLst/>
          </a:prstGeom>
          <a:noFill/>
        </p:spPr>
        <p:txBody>
          <a:bodyPr wrap="none" lIns="0" tIns="0" rIns="0" bIns="0" rtlCol="0">
            <a:spAutoFit/>
          </a:bodyPr>
          <a:lstStyle/>
          <a:p>
            <a:r>
              <a:rPr lang="en-GB" sz="800" b="1">
                <a:solidFill>
                  <a:schemeClr val="accent1"/>
                </a:solidFill>
              </a:rPr>
              <a:t>Two Images</a:t>
            </a:r>
          </a:p>
        </p:txBody>
      </p:sp>
      <p:pic>
        <p:nvPicPr>
          <p:cNvPr id="12"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4146428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4042611"/>
            <a:ext cx="3492501" cy="1907339"/>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8F31B95-8EF3-4311-A88B-93099DEB4082}" type="datetime1">
              <a:rPr lang="en-GB" smtClean="0"/>
              <a:t>23/09/2024</a:t>
            </a:fld>
            <a:endParaRPr lang="en-GB"/>
          </a:p>
        </p:txBody>
      </p:sp>
      <p:sp>
        <p:nvSpPr>
          <p:cNvPr id="5" name="Footer Placeholder 4"/>
          <p:cNvSpPr>
            <a:spLocks noGrp="1"/>
          </p:cNvSpPr>
          <p:nvPr>
            <p:ph type="ftr" sz="quarter" idx="11"/>
          </p:nvPr>
        </p:nvSpPr>
        <p:spPr/>
        <p:txBody>
          <a:bodyPr/>
          <a:lstStyle/>
          <a:p>
            <a:r>
              <a:rPr lang="en-US"/>
              <a:t>Info class internal Department / KJI / CAVA</a:t>
            </a:r>
            <a:endParaRPr lang="en-GB"/>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10" name="Picture Placeholder 9"/>
          <p:cNvSpPr>
            <a:spLocks noGrp="1"/>
          </p:cNvSpPr>
          <p:nvPr>
            <p:ph type="pic" sz="quarter" idx="13" hasCustomPrompt="1"/>
          </p:nvPr>
        </p:nvSpPr>
        <p:spPr>
          <a:xfrm>
            <a:off x="512763" y="1773239"/>
            <a:ext cx="3495675" cy="1987490"/>
          </a:xfrm>
          <a:solidFill>
            <a:schemeClr val="accent3"/>
          </a:solidFill>
        </p:spPr>
        <p:txBody>
          <a:bodyPr lIns="360000" rIns="360000" anchor="ctr">
            <a:normAutofit/>
          </a:bodyPr>
          <a:lstStyle>
            <a:lvl1pPr marL="0" indent="0" algn="ctr">
              <a:buNone/>
              <a:defRPr sz="1000"/>
            </a:lvl1pPr>
          </a:lstStyle>
          <a:p>
            <a:r>
              <a:rPr lang="en-GB"/>
              <a:t>Click to add picture or use an image from Scania Image Bank</a:t>
            </a:r>
          </a:p>
        </p:txBody>
      </p:sp>
      <p:sp>
        <p:nvSpPr>
          <p:cNvPr id="12" name="Content Placeholder 2"/>
          <p:cNvSpPr>
            <a:spLocks noGrp="1"/>
          </p:cNvSpPr>
          <p:nvPr>
            <p:ph idx="15" hasCustomPrompt="1"/>
          </p:nvPr>
        </p:nvSpPr>
        <p:spPr>
          <a:xfrm>
            <a:off x="4349748" y="4042611"/>
            <a:ext cx="3492501" cy="1907339"/>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3" name="Picture Placeholder 9"/>
          <p:cNvSpPr>
            <a:spLocks noGrp="1"/>
          </p:cNvSpPr>
          <p:nvPr>
            <p:ph type="pic" sz="quarter" idx="16" hasCustomPrompt="1"/>
          </p:nvPr>
        </p:nvSpPr>
        <p:spPr>
          <a:xfrm>
            <a:off x="4346574"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en-GB"/>
              <a:t>Click to add picture or use an image from Scania Image Bank</a:t>
            </a:r>
          </a:p>
        </p:txBody>
      </p:sp>
      <p:sp>
        <p:nvSpPr>
          <p:cNvPr id="14" name="Content Placeholder 2"/>
          <p:cNvSpPr>
            <a:spLocks noGrp="1"/>
          </p:cNvSpPr>
          <p:nvPr>
            <p:ph idx="17" hasCustomPrompt="1"/>
          </p:nvPr>
        </p:nvSpPr>
        <p:spPr>
          <a:xfrm>
            <a:off x="8183559" y="4042611"/>
            <a:ext cx="3492501" cy="1907339"/>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5" name="Picture Placeholder 9"/>
          <p:cNvSpPr>
            <a:spLocks noGrp="1"/>
          </p:cNvSpPr>
          <p:nvPr>
            <p:ph type="pic" sz="quarter" idx="18" hasCustomPrompt="1"/>
          </p:nvPr>
        </p:nvSpPr>
        <p:spPr>
          <a:xfrm>
            <a:off x="8180385"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en-GB"/>
              <a:t>Click to add picture or use an image from Scania Image Bank</a:t>
            </a:r>
          </a:p>
        </p:txBody>
      </p:sp>
      <p:sp>
        <p:nvSpPr>
          <p:cNvPr id="17" name="TextBox 16"/>
          <p:cNvSpPr txBox="1"/>
          <p:nvPr/>
        </p:nvSpPr>
        <p:spPr>
          <a:xfrm>
            <a:off x="0" y="-135898"/>
            <a:ext cx="690895" cy="123111"/>
          </a:xfrm>
          <a:prstGeom prst="rect">
            <a:avLst/>
          </a:prstGeom>
          <a:noFill/>
        </p:spPr>
        <p:txBody>
          <a:bodyPr wrap="none" lIns="0" tIns="0" rIns="0" bIns="0" rtlCol="0">
            <a:spAutoFit/>
          </a:bodyPr>
          <a:lstStyle/>
          <a:p>
            <a:r>
              <a:rPr lang="en-GB" sz="800" b="1">
                <a:solidFill>
                  <a:schemeClr val="accent1"/>
                </a:solidFill>
              </a:rPr>
              <a:t>Three Images</a:t>
            </a:r>
          </a:p>
        </p:txBody>
      </p:sp>
      <p:pic>
        <p:nvPicPr>
          <p:cNvPr id="1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839981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text</a:t>
            </a:r>
          </a:p>
        </p:txBody>
      </p:sp>
      <p:sp>
        <p:nvSpPr>
          <p:cNvPr id="6" name="TextBox 5"/>
          <p:cNvSpPr txBox="1"/>
          <p:nvPr/>
        </p:nvSpPr>
        <p:spPr>
          <a:xfrm>
            <a:off x="0" y="-135898"/>
            <a:ext cx="1118896" cy="123111"/>
          </a:xfrm>
          <a:prstGeom prst="rect">
            <a:avLst/>
          </a:prstGeom>
          <a:noFill/>
        </p:spPr>
        <p:txBody>
          <a:bodyPr wrap="none" lIns="0" tIns="0" rIns="0" bIns="0" rtlCol="0">
            <a:spAutoFit/>
          </a:bodyPr>
          <a:lstStyle/>
          <a:p>
            <a:r>
              <a:rPr lang="en-GB" sz="800" b="1">
                <a:solidFill>
                  <a:schemeClr val="accent1"/>
                </a:solidFill>
              </a:rPr>
              <a:t>Chapter Divider - Blue</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00238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GB"/>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text</a:t>
            </a:r>
          </a:p>
        </p:txBody>
      </p:sp>
      <p:sp>
        <p:nvSpPr>
          <p:cNvPr id="6" name="TextBox 5"/>
          <p:cNvSpPr txBox="1"/>
          <p:nvPr/>
        </p:nvSpPr>
        <p:spPr>
          <a:xfrm>
            <a:off x="0" y="-135898"/>
            <a:ext cx="1133324" cy="123111"/>
          </a:xfrm>
          <a:prstGeom prst="rect">
            <a:avLst/>
          </a:prstGeom>
          <a:noFill/>
        </p:spPr>
        <p:txBody>
          <a:bodyPr wrap="none" lIns="0" tIns="0" rIns="0" bIns="0" rtlCol="0">
            <a:spAutoFit/>
          </a:bodyPr>
          <a:lstStyle/>
          <a:p>
            <a:r>
              <a:rPr lang="en-GB" sz="800" b="1">
                <a:solidFill>
                  <a:schemeClr val="accent1"/>
                </a:solidFill>
              </a:rPr>
              <a:t>Chapter Divider - Grey</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9150356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GB"/>
              <a:t>Select the image Placeholder and use an image from Scania Image Bank</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text</a:t>
            </a:r>
          </a:p>
        </p:txBody>
      </p:sp>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GB"/>
              <a:t>Click to add title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TextBox 8"/>
          <p:cNvSpPr txBox="1"/>
          <p:nvPr/>
        </p:nvSpPr>
        <p:spPr>
          <a:xfrm>
            <a:off x="0" y="-135898"/>
            <a:ext cx="1205458" cy="123111"/>
          </a:xfrm>
          <a:prstGeom prst="rect">
            <a:avLst/>
          </a:prstGeom>
          <a:noFill/>
        </p:spPr>
        <p:txBody>
          <a:bodyPr wrap="none" lIns="0" tIns="0" rIns="0" bIns="0" rtlCol="0">
            <a:spAutoFit/>
          </a:bodyPr>
          <a:lstStyle/>
          <a:p>
            <a:r>
              <a:rPr lang="en-GB" sz="800" b="1">
                <a:solidFill>
                  <a:schemeClr val="accent1"/>
                </a:solidFill>
              </a:rPr>
              <a:t>Chapter Divider - Image</a:t>
            </a:r>
          </a:p>
        </p:txBody>
      </p:sp>
    </p:spTree>
    <p:extLst>
      <p:ext uri="{BB962C8B-B14F-4D97-AF65-F5344CB8AC3E}">
        <p14:creationId xmlns:p14="http://schemas.microsoft.com/office/powerpoint/2010/main" val="2955657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10A33F4-769C-4827-B788-B472377740AC}" type="datetime1">
              <a:rPr lang="en-GB" smtClean="0"/>
              <a:t>23/09/2024</a:t>
            </a:fld>
            <a:endParaRPr lang="en-GB"/>
          </a:p>
        </p:txBody>
      </p:sp>
      <p:sp>
        <p:nvSpPr>
          <p:cNvPr id="5" name="Footer Placeholder 4"/>
          <p:cNvSpPr>
            <a:spLocks noGrp="1"/>
          </p:cNvSpPr>
          <p:nvPr>
            <p:ph type="ftr" sz="quarter" idx="11"/>
          </p:nvPr>
        </p:nvSpPr>
        <p:spPr/>
        <p:txBody>
          <a:bodyPr/>
          <a:lstStyle/>
          <a:p>
            <a:r>
              <a:rPr lang="en-GB"/>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8" name="Content Placeholder 2"/>
          <p:cNvSpPr>
            <a:spLocks noGrp="1"/>
          </p:cNvSpPr>
          <p:nvPr>
            <p:ph idx="13" hasCustomPrompt="1"/>
          </p:nvPr>
        </p:nvSpPr>
        <p:spPr>
          <a:xfrm>
            <a:off x="4348163"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p:cNvSpPr>
            <a:spLocks noGrp="1"/>
          </p:cNvSpPr>
          <p:nvPr>
            <p:ph idx="14" hasCustomPrompt="1"/>
          </p:nvPr>
        </p:nvSpPr>
        <p:spPr>
          <a:xfrm>
            <a:off x="8180389"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1" name="TextBox 10"/>
          <p:cNvSpPr txBox="1"/>
          <p:nvPr/>
        </p:nvSpPr>
        <p:spPr>
          <a:xfrm>
            <a:off x="0" y="-135898"/>
            <a:ext cx="732573" cy="123111"/>
          </a:xfrm>
          <a:prstGeom prst="rect">
            <a:avLst/>
          </a:prstGeom>
          <a:noFill/>
        </p:spPr>
        <p:txBody>
          <a:bodyPr wrap="none" lIns="0" tIns="0" rIns="0" bIns="0" rtlCol="0">
            <a:spAutoFit/>
          </a:bodyPr>
          <a:lstStyle/>
          <a:p>
            <a:r>
              <a:rPr lang="en-GB" sz="800" b="1">
                <a:solidFill>
                  <a:schemeClr val="accent1"/>
                </a:solidFill>
              </a:rPr>
              <a:t>Three Content</a:t>
            </a:r>
          </a:p>
        </p:txBody>
      </p:sp>
      <p:pic>
        <p:nvPicPr>
          <p:cNvPr id="10"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280910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5D20D646-775A-463B-BA61-2864AAA21D74}" type="datetime1">
              <a:rPr lang="en-GB" smtClean="0"/>
              <a:t>23/09/2024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GB" smtClean="0"/>
              <a:pPr/>
              <a:t>‹#›</a:t>
            </a:fld>
            <a:endParaRPr lang="en-GB"/>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baseline="0">
                <a:solidFill>
                  <a:schemeClr val="bg1"/>
                </a:solidFill>
                <a:latin typeface="+mn-lt"/>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quote, lorem ipsum dolor sit amet, consectetur adipiscing elit. Morbi vulputate orci id purus elementum feugiat.”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source of quotation</a:t>
            </a:r>
          </a:p>
        </p:txBody>
      </p:sp>
      <p:sp>
        <p:nvSpPr>
          <p:cNvPr id="8" name="TextBox 7"/>
          <p:cNvSpPr txBox="1"/>
          <p:nvPr/>
        </p:nvSpPr>
        <p:spPr>
          <a:xfrm>
            <a:off x="0" y="-135898"/>
            <a:ext cx="631583" cy="123111"/>
          </a:xfrm>
          <a:prstGeom prst="rect">
            <a:avLst/>
          </a:prstGeom>
          <a:noFill/>
        </p:spPr>
        <p:txBody>
          <a:bodyPr wrap="none" lIns="0" tIns="0" rIns="0" bIns="0" rtlCol="0">
            <a:spAutoFit/>
          </a:bodyPr>
          <a:lstStyle/>
          <a:p>
            <a:r>
              <a:rPr lang="en-GB" sz="800" b="1">
                <a:solidFill>
                  <a:schemeClr val="accent1"/>
                </a:solidFill>
              </a:rPr>
              <a:t>Quote - Blue</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326893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F9588D03-EE9F-4E71-A2CE-83A66DEEC459}" type="datetime1">
              <a:rPr lang="en-GB" smtClean="0"/>
              <a:t>23/09/2024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GB" smtClean="0"/>
              <a:pPr/>
              <a:t>‹#›</a:t>
            </a:fld>
            <a:endParaRPr lang="en-GB"/>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quote, lorem ipsum dolor sit amet, consectetur adipiscing elit. Morbi vulputate orci id purus elementum feugiat.”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source of quotation</a:t>
            </a:r>
          </a:p>
        </p:txBody>
      </p:sp>
      <p:sp>
        <p:nvSpPr>
          <p:cNvPr id="8" name="TextBox 7"/>
          <p:cNvSpPr txBox="1"/>
          <p:nvPr/>
        </p:nvSpPr>
        <p:spPr>
          <a:xfrm>
            <a:off x="0" y="-135898"/>
            <a:ext cx="646011" cy="123111"/>
          </a:xfrm>
          <a:prstGeom prst="rect">
            <a:avLst/>
          </a:prstGeom>
          <a:noFill/>
        </p:spPr>
        <p:txBody>
          <a:bodyPr wrap="none" lIns="0" tIns="0" rIns="0" bIns="0" rtlCol="0">
            <a:spAutoFit/>
          </a:bodyPr>
          <a:lstStyle/>
          <a:p>
            <a:r>
              <a:rPr lang="en-GB" sz="800" b="1">
                <a:solidFill>
                  <a:schemeClr val="accent1"/>
                </a:solidFill>
              </a:rPr>
              <a:t>Quote - Grey</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761150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12192000" cy="6858000"/>
          </a:xfrm>
          <a:noFill/>
        </p:spPr>
        <p:txBody>
          <a:bodyPr tIns="180000">
            <a:normAutofit/>
          </a:bodyPr>
          <a:lstStyle>
            <a:lvl1pPr marL="0" indent="0" algn="ctr">
              <a:buNone/>
              <a:defRPr sz="1000" baseline="0">
                <a:solidFill>
                  <a:schemeClr val="bg1"/>
                </a:solidFill>
              </a:defRPr>
            </a:lvl1pPr>
          </a:lstStyle>
          <a:p>
            <a:r>
              <a:rPr lang="en-GB"/>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fld id="{5B88C9A2-F2EF-4983-9EEA-CE70424297CA}" type="datetime1">
              <a:rPr lang="en-GB" smtClean="0"/>
              <a:t>23/09/2024</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GB" smtClean="0"/>
              <a:pPr/>
              <a:t>‹#›</a:t>
            </a:fld>
            <a:endParaRPr lang="en-GB"/>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quote, lorem ipsum dolor sit amet, consectetur adipiscing elit. Morbi vulputate orci id purus elementum feugiat.”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source of quotation</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2" name="TextBox 11"/>
          <p:cNvSpPr txBox="1"/>
          <p:nvPr/>
        </p:nvSpPr>
        <p:spPr>
          <a:xfrm>
            <a:off x="0" y="-135898"/>
            <a:ext cx="718145" cy="123111"/>
          </a:xfrm>
          <a:prstGeom prst="rect">
            <a:avLst/>
          </a:prstGeom>
          <a:noFill/>
        </p:spPr>
        <p:txBody>
          <a:bodyPr wrap="none" lIns="0" tIns="0" rIns="0" bIns="0" rtlCol="0">
            <a:spAutoFit/>
          </a:bodyPr>
          <a:lstStyle/>
          <a:p>
            <a:r>
              <a:rPr lang="en-GB" sz="800" b="1">
                <a:solidFill>
                  <a:schemeClr val="accent1"/>
                </a:solidFill>
              </a:rPr>
              <a:t>Quote - Image</a:t>
            </a:r>
          </a:p>
        </p:txBody>
      </p:sp>
    </p:spTree>
    <p:extLst>
      <p:ext uri="{BB962C8B-B14F-4D97-AF65-F5344CB8AC3E}">
        <p14:creationId xmlns:p14="http://schemas.microsoft.com/office/powerpoint/2010/main" val="26094152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Company name, Title, Department, Phone number,</a:t>
            </a:r>
            <a:br>
              <a:rPr lang="en-GB"/>
            </a:br>
            <a:r>
              <a:rPr lang="en-GB"/>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0" y="-135898"/>
            <a:ext cx="825547" cy="123111"/>
          </a:xfrm>
          <a:prstGeom prst="rect">
            <a:avLst/>
          </a:prstGeom>
          <a:noFill/>
        </p:spPr>
        <p:txBody>
          <a:bodyPr wrap="none" lIns="0" tIns="0" rIns="0" bIns="0" rtlCol="0">
            <a:spAutoFit/>
          </a:bodyPr>
          <a:lstStyle/>
          <a:p>
            <a:r>
              <a:rPr lang="en-GB" sz="800" b="1">
                <a:solidFill>
                  <a:schemeClr val="accent1"/>
                </a:solidFill>
              </a:rPr>
              <a:t>Last Page - Blue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B0B8FB18-FEAC-4DFE-866C-DB6EEDC68197}"/>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390060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GB"/>
              <a:t>Click to add Company name, Title, Department, Phone number,</a:t>
            </a:r>
            <a:br>
              <a:rPr lang="en-GB"/>
            </a:br>
            <a:r>
              <a:rPr lang="en-GB"/>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0" y="-135898"/>
            <a:ext cx="839974" cy="123111"/>
          </a:xfrm>
          <a:prstGeom prst="rect">
            <a:avLst/>
          </a:prstGeom>
          <a:noFill/>
        </p:spPr>
        <p:txBody>
          <a:bodyPr wrap="none" lIns="0" tIns="0" rIns="0" bIns="0" rtlCol="0">
            <a:spAutoFit/>
          </a:bodyPr>
          <a:lstStyle/>
          <a:p>
            <a:r>
              <a:rPr lang="en-GB" sz="800" b="1">
                <a:solidFill>
                  <a:schemeClr val="accent1"/>
                </a:solidFill>
              </a:rPr>
              <a:t>Last Page - Grey</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AE290E23-2A10-4A7A-8AA1-342052C47EF5}"/>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168707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GB" sz="800" b="1">
                <a:solidFill>
                  <a:schemeClr val="accent1"/>
                </a:solidFill>
              </a:rPr>
              <a:t>Last Page/Chapter Divider</a:t>
            </a:r>
          </a:p>
        </p:txBody>
      </p:sp>
      <p:pic>
        <p:nvPicPr>
          <p:cNvPr id="5" name="ScaniaSymbolLar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33" y="1447796"/>
            <a:ext cx="6294133" cy="3547879"/>
          </a:xfrm>
          <a:prstGeom prst="rect">
            <a:avLst/>
          </a:prstGeom>
        </p:spPr>
      </p:pic>
    </p:spTree>
    <p:extLst>
      <p:ext uri="{BB962C8B-B14F-4D97-AF65-F5344CB8AC3E}">
        <p14:creationId xmlns:p14="http://schemas.microsoft.com/office/powerpoint/2010/main" val="20293053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E787E-2832-476B-AD32-2C42491221F6}"/>
              </a:ext>
            </a:extLst>
          </p:cNvPr>
          <p:cNvSpPr>
            <a:spLocks noGrp="1"/>
          </p:cNvSpPr>
          <p:nvPr>
            <p:ph type="title" hasCustomPrompt="1"/>
          </p:nvPr>
        </p:nvSpPr>
        <p:spPr/>
        <p:txBody>
          <a:bodyPr/>
          <a:lstStyle/>
          <a:p>
            <a:r>
              <a:rPr lang="en-GB"/>
              <a:t>Klicka här för att ändra mall för rubrikformat</a:t>
            </a:r>
          </a:p>
        </p:txBody>
      </p:sp>
      <p:sp>
        <p:nvSpPr>
          <p:cNvPr id="3" name="Platshållare för innehåll 2">
            <a:extLst>
              <a:ext uri="{FF2B5EF4-FFF2-40B4-BE49-F238E27FC236}">
                <a16:creationId xmlns:a16="http://schemas.microsoft.com/office/drawing/2014/main" id="{018615FB-AA18-4CCD-84EF-2E115F46BC27}"/>
              </a:ext>
            </a:extLst>
          </p:cNvPr>
          <p:cNvSpPr>
            <a:spLocks noGrp="1"/>
          </p:cNvSpPr>
          <p:nvPr>
            <p:ph idx="1" hasCustomPrompt="1"/>
          </p:nvPr>
        </p:nvSpPr>
        <p:spPr/>
        <p:txBody>
          <a:bodyPr/>
          <a:lstStyle/>
          <a:p>
            <a:pPr lvl="0"/>
            <a:r>
              <a:rPr lang="en-GB"/>
              <a:t>Klicka här för att ändra format på bakgrundstexten</a:t>
            </a:r>
          </a:p>
          <a:p>
            <a:pPr lvl="1"/>
            <a:r>
              <a:rPr lang="en-GB"/>
              <a:t>Nivå två</a:t>
            </a:r>
          </a:p>
          <a:p>
            <a:pPr lvl="2"/>
            <a:r>
              <a:rPr lang="en-GB"/>
              <a:t>Nivå tre</a:t>
            </a:r>
          </a:p>
          <a:p>
            <a:pPr lvl="3"/>
            <a:r>
              <a:rPr lang="en-GB"/>
              <a:t>Nivå fyra</a:t>
            </a:r>
          </a:p>
          <a:p>
            <a:pPr lvl="4"/>
            <a:r>
              <a:rPr lang="en-GB"/>
              <a:t>Nivå fem</a:t>
            </a:r>
          </a:p>
        </p:txBody>
      </p:sp>
      <p:sp>
        <p:nvSpPr>
          <p:cNvPr id="4" name="Platshållare för datum 3">
            <a:extLst>
              <a:ext uri="{FF2B5EF4-FFF2-40B4-BE49-F238E27FC236}">
                <a16:creationId xmlns:a16="http://schemas.microsoft.com/office/drawing/2014/main" id="{F9368C82-363D-4CA0-84CA-9D48578D9FBA}"/>
              </a:ext>
            </a:extLst>
          </p:cNvPr>
          <p:cNvSpPr>
            <a:spLocks noGrp="1"/>
          </p:cNvSpPr>
          <p:nvPr>
            <p:ph type="dt" sz="half" idx="10"/>
          </p:nvPr>
        </p:nvSpPr>
        <p:spPr/>
        <p:txBody>
          <a:bodyPr/>
          <a:lstStyle/>
          <a:p>
            <a:fld id="{FE4B2FB2-E48B-40E2-8936-5F90F4F631C7}" type="datetime1">
              <a:rPr lang="en-GB" smtClean="0"/>
              <a:t>23/09/2024</a:t>
            </a:fld>
            <a:endParaRPr lang="en-GB"/>
          </a:p>
        </p:txBody>
      </p:sp>
      <p:sp>
        <p:nvSpPr>
          <p:cNvPr id="5" name="Platshållare för sidfot 4">
            <a:extLst>
              <a:ext uri="{FF2B5EF4-FFF2-40B4-BE49-F238E27FC236}">
                <a16:creationId xmlns:a16="http://schemas.microsoft.com/office/drawing/2014/main" id="{33F9E96A-0695-4804-AC01-BFD1196EEEA0}"/>
              </a:ext>
            </a:extLst>
          </p:cNvPr>
          <p:cNvSpPr>
            <a:spLocks noGrp="1"/>
          </p:cNvSpPr>
          <p:nvPr>
            <p:ph type="ftr" sz="quarter" idx="11"/>
          </p:nvPr>
        </p:nvSpPr>
        <p:spPr/>
        <p:txBody>
          <a:bodyPr/>
          <a:lstStyle/>
          <a:p>
            <a:r>
              <a:rPr lang="en-US"/>
              <a:t>Info class internal Department / KJI / CAVA</a:t>
            </a:r>
            <a:endParaRPr lang="en-GB"/>
          </a:p>
        </p:txBody>
      </p:sp>
      <p:sp>
        <p:nvSpPr>
          <p:cNvPr id="6" name="Platshållare för bildnummer 5">
            <a:extLst>
              <a:ext uri="{FF2B5EF4-FFF2-40B4-BE49-F238E27FC236}">
                <a16:creationId xmlns:a16="http://schemas.microsoft.com/office/drawing/2014/main" id="{58A8B9C4-0A53-497F-80CC-13E9F591AB43}"/>
              </a:ext>
            </a:extLst>
          </p:cNvPr>
          <p:cNvSpPr>
            <a:spLocks noGrp="1"/>
          </p:cNvSpPr>
          <p:nvPr>
            <p:ph type="sldNum" sz="quarter" idx="12"/>
          </p:nvPr>
        </p:nvSpPr>
        <p:spPr/>
        <p:txBody>
          <a:bodyPr/>
          <a:lstStyle/>
          <a:p>
            <a:fld id="{DFDFDEFB-5496-4DB8-BECD-6870C7AE5C08}" type="slidenum">
              <a:rPr lang="en-GB" smtClean="0"/>
              <a:t>‹#›</a:t>
            </a:fld>
            <a:endParaRPr lang="en-GB"/>
          </a:p>
        </p:txBody>
      </p:sp>
    </p:spTree>
    <p:extLst>
      <p:ext uri="{BB962C8B-B14F-4D97-AF65-F5344CB8AC3E}">
        <p14:creationId xmlns:p14="http://schemas.microsoft.com/office/powerpoint/2010/main" val="3996770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6" name="TextBox 5"/>
          <p:cNvSpPr txBox="1"/>
          <p:nvPr/>
        </p:nvSpPr>
        <p:spPr>
          <a:xfrm>
            <a:off x="0" y="-135898"/>
            <a:ext cx="504946" cy="123111"/>
          </a:xfrm>
          <a:prstGeom prst="rect">
            <a:avLst/>
          </a:prstGeom>
          <a:noFill/>
        </p:spPr>
        <p:txBody>
          <a:bodyPr wrap="none" lIns="0" tIns="0" rIns="0" bIns="0" rtlCol="0">
            <a:spAutoFit/>
          </a:bodyPr>
          <a:lstStyle/>
          <a:p>
            <a:r>
              <a:rPr lang="en-US" sz="800" b="1">
                <a:solidFill>
                  <a:schemeClr val="accent1"/>
                </a:solidFill>
              </a:rPr>
              <a:t>Title Slide</a:t>
            </a:r>
          </a:p>
        </p:txBody>
      </p:sp>
      <p:pic>
        <p:nvPicPr>
          <p:cNvPr id="7"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316240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7"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135898"/>
            <a:ext cx="841577" cy="123111"/>
          </a:xfrm>
          <a:prstGeom prst="rect">
            <a:avLst/>
          </a:prstGeom>
          <a:noFill/>
        </p:spPr>
        <p:txBody>
          <a:bodyPr wrap="none" lIns="0" tIns="0" rIns="0" bIns="0" rtlCol="0">
            <a:spAutoFit/>
          </a:bodyPr>
          <a:lstStyle/>
          <a:p>
            <a:r>
              <a:rPr lang="en-US" sz="800" b="1">
                <a:solidFill>
                  <a:schemeClr val="accent1"/>
                </a:solidFill>
              </a:rPr>
              <a:t>Title Slide - Grey</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7930039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515938" y="2646947"/>
            <a:ext cx="10152062" cy="2310064"/>
          </a:xfrm>
        </p:spPr>
        <p:txBody>
          <a:bodyPr anchor="t"/>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9"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0" name="TextBox 9"/>
          <p:cNvSpPr txBox="1"/>
          <p:nvPr/>
        </p:nvSpPr>
        <p:spPr>
          <a:xfrm>
            <a:off x="0" y="-135898"/>
            <a:ext cx="913712" cy="123111"/>
          </a:xfrm>
          <a:prstGeom prst="rect">
            <a:avLst/>
          </a:prstGeom>
          <a:noFill/>
        </p:spPr>
        <p:txBody>
          <a:bodyPr wrap="none" lIns="0" tIns="0" rIns="0" bIns="0" rtlCol="0">
            <a:spAutoFit/>
          </a:bodyPr>
          <a:lstStyle/>
          <a:p>
            <a:r>
              <a:rPr lang="en-US" sz="800" b="1">
                <a:solidFill>
                  <a:schemeClr val="accent1"/>
                </a:solidFill>
              </a:rPr>
              <a:t>Title Slide - Image</a:t>
            </a:r>
          </a:p>
        </p:txBody>
      </p:sp>
    </p:spTree>
    <p:extLst>
      <p:ext uri="{BB962C8B-B14F-4D97-AF65-F5344CB8AC3E}">
        <p14:creationId xmlns:p14="http://schemas.microsoft.com/office/powerpoint/2010/main" val="606548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ECDD0C-3DDA-456A-9F49-A8B88D37CE38}" type="datetime1">
              <a:rPr lang="en-GB" smtClean="0"/>
              <a:t>23/09/2024</a:t>
            </a:fld>
            <a:endParaRPr lang="en-GB"/>
          </a:p>
        </p:txBody>
      </p:sp>
      <p:sp>
        <p:nvSpPr>
          <p:cNvPr id="3" name="Footer Placeholder 2"/>
          <p:cNvSpPr>
            <a:spLocks noGrp="1"/>
          </p:cNvSpPr>
          <p:nvPr>
            <p:ph type="ftr" sz="quarter" idx="11"/>
          </p:nvPr>
        </p:nvSpPr>
        <p:spPr/>
        <p:txBody>
          <a:bodyPr/>
          <a:lstStyle/>
          <a:p>
            <a:r>
              <a:rPr lang="en-GB"/>
              <a:t>Info class internal Department / KJI / CAVA</a:t>
            </a:r>
          </a:p>
        </p:txBody>
      </p:sp>
      <p:sp>
        <p:nvSpPr>
          <p:cNvPr id="4" name="Slide Number Placeholder 3"/>
          <p:cNvSpPr>
            <a:spLocks noGrp="1"/>
          </p:cNvSpPr>
          <p:nvPr>
            <p:ph type="sldNum" sz="quarter" idx="12"/>
          </p:nvPr>
        </p:nvSpPr>
        <p:spPr/>
        <p:txBody>
          <a:bodyPr/>
          <a:lstStyle/>
          <a:p>
            <a:fld id="{0183C6E6-4335-4428-AB21-BBACF8148F3A}" type="slidenum">
              <a:rPr lang="en-GB" smtClean="0"/>
              <a:t>‹#›</a:t>
            </a:fld>
            <a:endParaRPr lang="en-GB"/>
          </a:p>
        </p:txBody>
      </p:sp>
      <p:sp>
        <p:nvSpPr>
          <p:cNvPr id="7" name="TextBox 6"/>
          <p:cNvSpPr txBox="1"/>
          <p:nvPr/>
        </p:nvSpPr>
        <p:spPr>
          <a:xfrm>
            <a:off x="0" y="-135898"/>
            <a:ext cx="282129" cy="123111"/>
          </a:xfrm>
          <a:prstGeom prst="rect">
            <a:avLst/>
          </a:prstGeom>
          <a:noFill/>
        </p:spPr>
        <p:txBody>
          <a:bodyPr wrap="none" lIns="0" tIns="0" rIns="0" bIns="0" rtlCol="0">
            <a:spAutoFit/>
          </a:bodyPr>
          <a:lstStyle/>
          <a:p>
            <a:r>
              <a:rPr lang="en-GB" sz="800" b="1">
                <a:solidFill>
                  <a:schemeClr val="accent1"/>
                </a:solidFill>
              </a:rPr>
              <a:t>Blank</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477399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15C8F-A0DD-44AE-B588-38DBA624B8F4}"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0" y="-135898"/>
            <a:ext cx="876843" cy="123111"/>
          </a:xfrm>
          <a:prstGeom prst="rect">
            <a:avLst/>
          </a:prstGeom>
          <a:noFill/>
        </p:spPr>
        <p:txBody>
          <a:bodyPr wrap="none" lIns="0" tIns="0" rIns="0" bIns="0" rtlCol="0">
            <a:spAutoFit/>
          </a:bodyPr>
          <a:lstStyle/>
          <a:p>
            <a:r>
              <a:rPr lang="en-US" sz="800" b="1">
                <a:solidFill>
                  <a:schemeClr val="accent1"/>
                </a:solidFill>
              </a:rPr>
              <a:t>Title and Content</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6261748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F03737-2C6A-4AB4-94A9-E6E3F0D5694B}"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4348163"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8180389"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35898"/>
            <a:ext cx="732573" cy="123111"/>
          </a:xfrm>
          <a:prstGeom prst="rect">
            <a:avLst/>
          </a:prstGeom>
          <a:noFill/>
        </p:spPr>
        <p:txBody>
          <a:bodyPr wrap="none" lIns="0" tIns="0" rIns="0" bIns="0" rtlCol="0">
            <a:spAutoFit/>
          </a:bodyPr>
          <a:lstStyle/>
          <a:p>
            <a:r>
              <a:rPr lang="en-US" sz="800" b="1">
                <a:solidFill>
                  <a:schemeClr val="accent1"/>
                </a:solidFill>
              </a:rPr>
              <a:t>Three Content</a:t>
            </a:r>
          </a:p>
        </p:txBody>
      </p:sp>
      <p:pic>
        <p:nvPicPr>
          <p:cNvPr id="10"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130732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F92E31-4E48-4DC4-9D60-8F0B13B3C05E}" type="datetime1">
              <a:rPr lang="en-GB" smtClean="0"/>
              <a:t>23/09/2024</a:t>
            </a:fld>
            <a:endParaRPr lang="en-US"/>
          </a:p>
        </p:txBody>
      </p:sp>
      <p:sp>
        <p:nvSpPr>
          <p:cNvPr id="3" name="Footer Placeholder 2"/>
          <p:cNvSpPr>
            <a:spLocks noGrp="1"/>
          </p:cNvSpPr>
          <p:nvPr>
            <p:ph type="ftr" sz="quarter" idx="11"/>
          </p:nvPr>
        </p:nvSpPr>
        <p:spPr/>
        <p:txBody>
          <a:bodyPr/>
          <a:lstStyle/>
          <a:p>
            <a:r>
              <a:rPr lang="en-US"/>
              <a:t>Info class internal Department / KJI / CAVA</a:t>
            </a:r>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35898"/>
            <a:ext cx="282129" cy="123111"/>
          </a:xfrm>
          <a:prstGeom prst="rect">
            <a:avLst/>
          </a:prstGeom>
          <a:noFill/>
        </p:spPr>
        <p:txBody>
          <a:bodyPr wrap="none" lIns="0" tIns="0" rIns="0" bIns="0" rtlCol="0">
            <a:spAutoFit/>
          </a:bodyPr>
          <a:lstStyle/>
          <a:p>
            <a:r>
              <a:rPr lang="en-US" sz="800" b="1">
                <a:solidFill>
                  <a:schemeClr val="accent1"/>
                </a:solidFill>
              </a:rPr>
              <a:t>Blank</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0482938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75B44-BC27-4690-8A1F-ED778339DA20}"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4348163" y="1773239"/>
            <a:ext cx="7327900" cy="4176712"/>
          </a:xfrm>
          <a:solidFill>
            <a:schemeClr val="accent3"/>
          </a:solidFill>
        </p:spPr>
        <p:txBody>
          <a:bodyPr anchor="ctr">
            <a:normAutofit/>
          </a:bodyPr>
          <a:lstStyle>
            <a:lvl1pPr marL="0" indent="0" algn="ctr">
              <a:buNone/>
              <a:defRPr sz="1000"/>
            </a:lvl1pPr>
          </a:lstStyle>
          <a:p>
            <a:r>
              <a:rPr lang="sv-SE" dirty="0"/>
              <a:t>Click to </a:t>
            </a:r>
            <a:r>
              <a:rPr lang="sv-SE" dirty="0" err="1"/>
              <a:t>add</a:t>
            </a:r>
            <a:r>
              <a:rPr lang="sv-SE" dirty="0"/>
              <a:t> </a:t>
            </a:r>
            <a:r>
              <a:rPr lang="sv-SE" dirty="0" err="1"/>
              <a:t>picture</a:t>
            </a:r>
            <a:r>
              <a:rPr lang="sv-SE" dirty="0"/>
              <a:t> or </a:t>
            </a:r>
            <a:r>
              <a:rPr lang="sv-SE" dirty="0" err="1"/>
              <a:t>use</a:t>
            </a:r>
            <a:r>
              <a:rPr lang="sv-SE" dirty="0"/>
              <a:t> an </a:t>
            </a:r>
            <a:r>
              <a:rPr lang="en-US" dirty="0"/>
              <a:t>image from Scania Image Bank</a:t>
            </a:r>
            <a:endParaRPr lang="sv-SE" dirty="0"/>
          </a:p>
        </p:txBody>
      </p:sp>
      <p:sp>
        <p:nvSpPr>
          <p:cNvPr id="11" name="TextBox 10"/>
          <p:cNvSpPr txBox="1"/>
          <p:nvPr/>
        </p:nvSpPr>
        <p:spPr>
          <a:xfrm>
            <a:off x="0" y="-135898"/>
            <a:ext cx="545021" cy="123111"/>
          </a:xfrm>
          <a:prstGeom prst="rect">
            <a:avLst/>
          </a:prstGeom>
          <a:noFill/>
        </p:spPr>
        <p:txBody>
          <a:bodyPr wrap="none" lIns="0" tIns="0" rIns="0" bIns="0" rtlCol="0">
            <a:spAutoFit/>
          </a:bodyPr>
          <a:lstStyle/>
          <a:p>
            <a:r>
              <a:rPr lang="en-US" sz="800" b="1">
                <a:solidFill>
                  <a:schemeClr val="accent1"/>
                </a:solidFill>
              </a:rPr>
              <a:t>One Image</a:t>
            </a:r>
          </a:p>
        </p:txBody>
      </p:sp>
      <p:pic>
        <p:nvPicPr>
          <p:cNvPr id="9"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42687498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4D4568-5748-4E6D-9DC1-22DED537BA0B}"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4348163" y="1773239"/>
            <a:ext cx="3495675" cy="4176712"/>
          </a:xfrm>
          <a:solidFill>
            <a:schemeClr val="accent3"/>
          </a:solidFill>
        </p:spPr>
        <p:txBody>
          <a:bodyPr lIns="360000" rIns="360000" anchor="ctr">
            <a:normAutofit/>
          </a:bodyPr>
          <a:lstStyle>
            <a:lvl1pPr marL="0" indent="0" algn="ctr">
              <a:buNone/>
              <a:defRPr sz="1000"/>
            </a:lvl1pPr>
          </a:lstStyle>
          <a:p>
            <a:r>
              <a:rPr lang="sv-SE" dirty="0"/>
              <a:t>Click to </a:t>
            </a:r>
            <a:r>
              <a:rPr lang="sv-SE" dirty="0" err="1"/>
              <a:t>add</a:t>
            </a:r>
            <a:r>
              <a:rPr lang="sv-SE" dirty="0"/>
              <a:t> </a:t>
            </a:r>
            <a:r>
              <a:rPr lang="sv-SE" dirty="0" err="1"/>
              <a:t>picture</a:t>
            </a:r>
            <a:r>
              <a:rPr lang="sv-SE" dirty="0"/>
              <a:t> or </a:t>
            </a:r>
            <a:r>
              <a:rPr lang="sv-SE" dirty="0" err="1"/>
              <a:t>use</a:t>
            </a:r>
            <a:r>
              <a:rPr lang="sv-SE" dirty="0"/>
              <a:t> an </a:t>
            </a:r>
            <a:r>
              <a:rPr lang="en-US" dirty="0"/>
              <a:t>image from Scania Image Bank</a:t>
            </a:r>
            <a:endParaRPr lang="sv-SE" dirty="0"/>
          </a:p>
        </p:txBody>
      </p:sp>
      <p:sp>
        <p:nvSpPr>
          <p:cNvPr id="11" name="Picture Placeholder 9"/>
          <p:cNvSpPr>
            <a:spLocks noGrp="1"/>
          </p:cNvSpPr>
          <p:nvPr>
            <p:ph type="pic" sz="quarter" idx="14" hasCustomPrompt="1"/>
          </p:nvPr>
        </p:nvSpPr>
        <p:spPr>
          <a:xfrm>
            <a:off x="8180386" y="1773239"/>
            <a:ext cx="3495675" cy="4176712"/>
          </a:xfrm>
          <a:solidFill>
            <a:schemeClr val="accent3"/>
          </a:solidFill>
        </p:spPr>
        <p:txBody>
          <a:bodyPr lIns="360000" rIns="360000" anchor="ctr">
            <a:normAutofit/>
          </a:bodyPr>
          <a:lstStyle>
            <a:lvl1pPr marL="0" indent="0" algn="ctr">
              <a:buNone/>
              <a:defRPr sz="1000"/>
            </a:lvl1pPr>
          </a:lstStyle>
          <a:p>
            <a:r>
              <a:rPr lang="sv-SE" dirty="0"/>
              <a:t>Click to </a:t>
            </a:r>
            <a:r>
              <a:rPr lang="sv-SE" dirty="0" err="1"/>
              <a:t>add</a:t>
            </a:r>
            <a:r>
              <a:rPr lang="sv-SE" dirty="0"/>
              <a:t> </a:t>
            </a:r>
            <a:r>
              <a:rPr lang="sv-SE" dirty="0" err="1"/>
              <a:t>picture</a:t>
            </a:r>
            <a:r>
              <a:rPr lang="sv-SE" dirty="0"/>
              <a:t> or </a:t>
            </a:r>
            <a:r>
              <a:rPr lang="sv-SE" dirty="0" err="1"/>
              <a:t>use</a:t>
            </a:r>
            <a:r>
              <a:rPr lang="sv-SE" dirty="0"/>
              <a:t> an </a:t>
            </a:r>
            <a:r>
              <a:rPr lang="en-US" dirty="0"/>
              <a:t>image from Scania Image Bank</a:t>
            </a:r>
            <a:endParaRPr lang="sv-SE" dirty="0"/>
          </a:p>
        </p:txBody>
      </p:sp>
      <p:sp>
        <p:nvSpPr>
          <p:cNvPr id="13" name="TextBox 12"/>
          <p:cNvSpPr txBox="1"/>
          <p:nvPr/>
        </p:nvSpPr>
        <p:spPr>
          <a:xfrm>
            <a:off x="0" y="-135898"/>
            <a:ext cx="612347" cy="123111"/>
          </a:xfrm>
          <a:prstGeom prst="rect">
            <a:avLst/>
          </a:prstGeom>
          <a:noFill/>
        </p:spPr>
        <p:txBody>
          <a:bodyPr wrap="none" lIns="0" tIns="0" rIns="0" bIns="0" rtlCol="0">
            <a:spAutoFit/>
          </a:bodyPr>
          <a:lstStyle/>
          <a:p>
            <a:r>
              <a:rPr lang="en-US" sz="800" b="1">
                <a:solidFill>
                  <a:schemeClr val="accent1"/>
                </a:solidFill>
              </a:rPr>
              <a:t>Two Images</a:t>
            </a:r>
          </a:p>
        </p:txBody>
      </p:sp>
      <p:pic>
        <p:nvPicPr>
          <p:cNvPr id="12"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5433483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2B204-E314-4747-89CF-640B0687CA19}"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512763" y="1773239"/>
            <a:ext cx="3495675" cy="1987490"/>
          </a:xfrm>
          <a:solidFill>
            <a:schemeClr val="accent3"/>
          </a:solidFill>
        </p:spPr>
        <p:txBody>
          <a:bodyPr lIns="360000" rIns="360000" anchor="ctr">
            <a:normAutofit/>
          </a:bodyPr>
          <a:lstStyle>
            <a:lvl1pPr marL="0" indent="0" algn="ctr">
              <a:buNone/>
              <a:defRPr sz="1000"/>
            </a:lvl1pPr>
          </a:lstStyle>
          <a:p>
            <a:r>
              <a:rPr lang="sv-SE" dirty="0"/>
              <a:t>Click to </a:t>
            </a:r>
            <a:r>
              <a:rPr lang="sv-SE" dirty="0" err="1"/>
              <a:t>add</a:t>
            </a:r>
            <a:r>
              <a:rPr lang="sv-SE" dirty="0"/>
              <a:t> </a:t>
            </a:r>
            <a:r>
              <a:rPr lang="sv-SE" dirty="0" err="1"/>
              <a:t>picture</a:t>
            </a:r>
            <a:r>
              <a:rPr lang="sv-SE" dirty="0"/>
              <a:t> or </a:t>
            </a:r>
            <a:r>
              <a:rPr lang="sv-SE" dirty="0" err="1"/>
              <a:t>use</a:t>
            </a:r>
            <a:r>
              <a:rPr lang="sv-SE" dirty="0"/>
              <a:t> an </a:t>
            </a:r>
            <a:r>
              <a:rPr lang="en-US" dirty="0"/>
              <a:t>image from Scania Image Bank</a:t>
            </a:r>
            <a:endParaRPr lang="sv-SE" dirty="0"/>
          </a:p>
        </p:txBody>
      </p:sp>
      <p:sp>
        <p:nvSpPr>
          <p:cNvPr id="12" name="Content Placeholder 2"/>
          <p:cNvSpPr>
            <a:spLocks noGrp="1"/>
          </p:cNvSpPr>
          <p:nvPr>
            <p:ph idx="15" hasCustomPrompt="1"/>
          </p:nvPr>
        </p:nvSpPr>
        <p:spPr>
          <a:xfrm>
            <a:off x="4349748"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4346574"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dirty="0"/>
              <a:t>Click to </a:t>
            </a:r>
            <a:r>
              <a:rPr lang="sv-SE" dirty="0" err="1"/>
              <a:t>add</a:t>
            </a:r>
            <a:r>
              <a:rPr lang="sv-SE" dirty="0"/>
              <a:t> </a:t>
            </a:r>
            <a:r>
              <a:rPr lang="sv-SE" dirty="0" err="1"/>
              <a:t>picture</a:t>
            </a:r>
            <a:r>
              <a:rPr lang="sv-SE" dirty="0"/>
              <a:t> or </a:t>
            </a:r>
            <a:r>
              <a:rPr lang="sv-SE" dirty="0" err="1"/>
              <a:t>use</a:t>
            </a:r>
            <a:r>
              <a:rPr lang="sv-SE" dirty="0"/>
              <a:t> an </a:t>
            </a:r>
            <a:r>
              <a:rPr lang="en-US" dirty="0"/>
              <a:t>image from Scania Image Bank</a:t>
            </a:r>
            <a:endParaRPr lang="sv-SE" dirty="0"/>
          </a:p>
        </p:txBody>
      </p:sp>
      <p:sp>
        <p:nvSpPr>
          <p:cNvPr id="14" name="Content Placeholder 2"/>
          <p:cNvSpPr>
            <a:spLocks noGrp="1"/>
          </p:cNvSpPr>
          <p:nvPr>
            <p:ph idx="17" hasCustomPrompt="1"/>
          </p:nvPr>
        </p:nvSpPr>
        <p:spPr>
          <a:xfrm>
            <a:off x="8183559"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8180385"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dirty="0"/>
              <a:t>Click to </a:t>
            </a:r>
            <a:r>
              <a:rPr lang="sv-SE" dirty="0" err="1"/>
              <a:t>add</a:t>
            </a:r>
            <a:r>
              <a:rPr lang="sv-SE" dirty="0"/>
              <a:t> </a:t>
            </a:r>
            <a:r>
              <a:rPr lang="sv-SE" dirty="0" err="1"/>
              <a:t>picture</a:t>
            </a:r>
            <a:r>
              <a:rPr lang="sv-SE" dirty="0"/>
              <a:t> or </a:t>
            </a:r>
            <a:r>
              <a:rPr lang="sv-SE" dirty="0" err="1"/>
              <a:t>use</a:t>
            </a:r>
            <a:r>
              <a:rPr lang="sv-SE" dirty="0"/>
              <a:t> an </a:t>
            </a:r>
            <a:r>
              <a:rPr lang="en-US" dirty="0"/>
              <a:t>image from Scania Image Bank</a:t>
            </a:r>
            <a:endParaRPr lang="sv-SE" dirty="0"/>
          </a:p>
        </p:txBody>
      </p:sp>
      <p:sp>
        <p:nvSpPr>
          <p:cNvPr id="17" name="TextBox 16"/>
          <p:cNvSpPr txBox="1"/>
          <p:nvPr/>
        </p:nvSpPr>
        <p:spPr>
          <a:xfrm>
            <a:off x="0" y="-135898"/>
            <a:ext cx="690895" cy="123111"/>
          </a:xfrm>
          <a:prstGeom prst="rect">
            <a:avLst/>
          </a:prstGeom>
          <a:noFill/>
        </p:spPr>
        <p:txBody>
          <a:bodyPr wrap="none" lIns="0" tIns="0" rIns="0" bIns="0" rtlCol="0">
            <a:spAutoFit/>
          </a:bodyPr>
          <a:lstStyle/>
          <a:p>
            <a:r>
              <a:rPr lang="en-US" sz="800" b="1">
                <a:solidFill>
                  <a:schemeClr val="accent1"/>
                </a:solidFill>
              </a:rPr>
              <a:t>Three Images</a:t>
            </a:r>
          </a:p>
        </p:txBody>
      </p:sp>
      <p:pic>
        <p:nvPicPr>
          <p:cNvPr id="1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944140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6" name="TextBox 5"/>
          <p:cNvSpPr txBox="1"/>
          <p:nvPr/>
        </p:nvSpPr>
        <p:spPr>
          <a:xfrm>
            <a:off x="0" y="-135898"/>
            <a:ext cx="1118896" cy="123111"/>
          </a:xfrm>
          <a:prstGeom prst="rect">
            <a:avLst/>
          </a:prstGeom>
          <a:noFill/>
        </p:spPr>
        <p:txBody>
          <a:bodyPr wrap="none" lIns="0" tIns="0" rIns="0" bIns="0" rtlCol="0">
            <a:spAutoFit/>
          </a:bodyPr>
          <a:lstStyle/>
          <a:p>
            <a:r>
              <a:rPr lang="en-US" sz="800" b="1">
                <a:solidFill>
                  <a:schemeClr val="accent1"/>
                </a:solidFill>
              </a:rPr>
              <a:t>Chapter Divider - Blue</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525066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6" name="TextBox 5"/>
          <p:cNvSpPr txBox="1"/>
          <p:nvPr/>
        </p:nvSpPr>
        <p:spPr>
          <a:xfrm>
            <a:off x="0" y="-135898"/>
            <a:ext cx="1133324" cy="123111"/>
          </a:xfrm>
          <a:prstGeom prst="rect">
            <a:avLst/>
          </a:prstGeom>
          <a:noFill/>
        </p:spPr>
        <p:txBody>
          <a:bodyPr wrap="none" lIns="0" tIns="0" rIns="0" bIns="0" rtlCol="0">
            <a:spAutoFit/>
          </a:bodyPr>
          <a:lstStyle/>
          <a:p>
            <a:r>
              <a:rPr lang="en-US" sz="800" b="1">
                <a:solidFill>
                  <a:schemeClr val="accent1"/>
                </a:solidFill>
              </a:rPr>
              <a:t>Chapter Divider - Grey</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8809143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2" name="Title 1"/>
          <p:cNvSpPr>
            <a:spLocks noGrp="1"/>
          </p:cNvSpPr>
          <p:nvPr>
            <p:ph type="ctrTitle" hasCustomPrompt="1"/>
          </p:nvPr>
        </p:nvSpPr>
        <p:spPr>
          <a:xfrm>
            <a:off x="515938" y="1120654"/>
            <a:ext cx="10152062" cy="2310064"/>
          </a:xfrm>
        </p:spPr>
        <p:txBody>
          <a:bodyPr anchor="b"/>
          <a:lstStyle>
            <a:lvl1pPr algn="l">
              <a:defRPr sz="60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TextBox 8"/>
          <p:cNvSpPr txBox="1"/>
          <p:nvPr/>
        </p:nvSpPr>
        <p:spPr>
          <a:xfrm>
            <a:off x="0" y="-135898"/>
            <a:ext cx="1205458" cy="123111"/>
          </a:xfrm>
          <a:prstGeom prst="rect">
            <a:avLst/>
          </a:prstGeom>
          <a:noFill/>
        </p:spPr>
        <p:txBody>
          <a:bodyPr wrap="none" lIns="0" tIns="0" rIns="0" bIns="0" rtlCol="0">
            <a:spAutoFit/>
          </a:bodyPr>
          <a:lstStyle/>
          <a:p>
            <a:r>
              <a:rPr lang="en-US" sz="800" b="1">
                <a:solidFill>
                  <a:schemeClr val="accent1"/>
                </a:solidFill>
              </a:rPr>
              <a:t>Chapter Divider - Image</a:t>
            </a:r>
          </a:p>
        </p:txBody>
      </p:sp>
    </p:spTree>
    <p:extLst>
      <p:ext uri="{BB962C8B-B14F-4D97-AF65-F5344CB8AC3E}">
        <p14:creationId xmlns:p14="http://schemas.microsoft.com/office/powerpoint/2010/main" val="5022805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E9590A3F-79C3-4488-A6CA-C652319B0793}"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baseline="0">
                <a:solidFill>
                  <a:schemeClr val="bg1"/>
                </a:solidFill>
                <a:latin typeface="+mn-lt"/>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sp>
        <p:nvSpPr>
          <p:cNvPr id="8" name="TextBox 7"/>
          <p:cNvSpPr txBox="1"/>
          <p:nvPr/>
        </p:nvSpPr>
        <p:spPr>
          <a:xfrm>
            <a:off x="0" y="-135898"/>
            <a:ext cx="631583" cy="123111"/>
          </a:xfrm>
          <a:prstGeom prst="rect">
            <a:avLst/>
          </a:prstGeom>
          <a:noFill/>
        </p:spPr>
        <p:txBody>
          <a:bodyPr wrap="none" lIns="0" tIns="0" rIns="0" bIns="0" rtlCol="0">
            <a:spAutoFit/>
          </a:bodyPr>
          <a:lstStyle/>
          <a:p>
            <a:r>
              <a:rPr lang="en-US" sz="800" b="1">
                <a:solidFill>
                  <a:schemeClr val="accent1"/>
                </a:solidFill>
              </a:rPr>
              <a:t>Quote - Blue</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056666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CC40DF0-D26A-4940-AA30-33FE4A299C52}" type="datetime1">
              <a:rPr lang="en-GB" smtClean="0"/>
              <a:t>23/09/2024</a:t>
            </a:fld>
            <a:endParaRPr lang="en-GB"/>
          </a:p>
        </p:txBody>
      </p:sp>
      <p:sp>
        <p:nvSpPr>
          <p:cNvPr id="5" name="Footer Placeholder 4"/>
          <p:cNvSpPr>
            <a:spLocks noGrp="1"/>
          </p:cNvSpPr>
          <p:nvPr>
            <p:ph type="ftr" sz="quarter" idx="11"/>
          </p:nvPr>
        </p:nvSpPr>
        <p:spPr/>
        <p:txBody>
          <a:bodyPr/>
          <a:lstStyle/>
          <a:p>
            <a:r>
              <a:rPr lang="en-GB"/>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10" name="Picture Placeholder 9"/>
          <p:cNvSpPr>
            <a:spLocks noGrp="1"/>
          </p:cNvSpPr>
          <p:nvPr>
            <p:ph type="pic" sz="quarter" idx="13" hasCustomPrompt="1"/>
          </p:nvPr>
        </p:nvSpPr>
        <p:spPr>
          <a:xfrm>
            <a:off x="4348163" y="1773239"/>
            <a:ext cx="7327900" cy="4176712"/>
          </a:xfrm>
          <a:solidFill>
            <a:schemeClr val="accent3"/>
          </a:solidFill>
        </p:spPr>
        <p:txBody>
          <a:bodyPr anchor="ctr">
            <a:normAutofit/>
          </a:bodyPr>
          <a:lstStyle>
            <a:lvl1pPr marL="0" indent="0" algn="ctr">
              <a:buNone/>
              <a:defRPr sz="1000"/>
            </a:lvl1pPr>
          </a:lstStyle>
          <a:p>
            <a:r>
              <a:rPr lang="en-GB"/>
              <a:t>Click to add picture or use an image from Scania Image Bank</a:t>
            </a:r>
          </a:p>
        </p:txBody>
      </p:sp>
      <p:sp>
        <p:nvSpPr>
          <p:cNvPr id="11" name="TextBox 10"/>
          <p:cNvSpPr txBox="1"/>
          <p:nvPr/>
        </p:nvSpPr>
        <p:spPr>
          <a:xfrm>
            <a:off x="0" y="-135898"/>
            <a:ext cx="545021" cy="123111"/>
          </a:xfrm>
          <a:prstGeom prst="rect">
            <a:avLst/>
          </a:prstGeom>
          <a:noFill/>
        </p:spPr>
        <p:txBody>
          <a:bodyPr wrap="none" lIns="0" tIns="0" rIns="0" bIns="0" rtlCol="0">
            <a:spAutoFit/>
          </a:bodyPr>
          <a:lstStyle/>
          <a:p>
            <a:r>
              <a:rPr lang="en-GB" sz="800" b="1">
                <a:solidFill>
                  <a:schemeClr val="accent1"/>
                </a:solidFill>
              </a:rPr>
              <a:t>One Image</a:t>
            </a:r>
          </a:p>
        </p:txBody>
      </p:sp>
      <p:pic>
        <p:nvPicPr>
          <p:cNvPr id="9"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0955858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C28DF0F7-06D7-4C88-86BC-E3488C068BD9}"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sp>
        <p:nvSpPr>
          <p:cNvPr id="8" name="TextBox 7"/>
          <p:cNvSpPr txBox="1"/>
          <p:nvPr/>
        </p:nvSpPr>
        <p:spPr>
          <a:xfrm>
            <a:off x="0" y="-135898"/>
            <a:ext cx="646011" cy="123111"/>
          </a:xfrm>
          <a:prstGeom prst="rect">
            <a:avLst/>
          </a:prstGeom>
          <a:noFill/>
        </p:spPr>
        <p:txBody>
          <a:bodyPr wrap="none" lIns="0" tIns="0" rIns="0" bIns="0" rtlCol="0">
            <a:spAutoFit/>
          </a:bodyPr>
          <a:lstStyle/>
          <a:p>
            <a:r>
              <a:rPr lang="en-US" sz="800" b="1">
                <a:solidFill>
                  <a:schemeClr val="accent1"/>
                </a:solidFill>
              </a:rPr>
              <a:t>Quote - Grey</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7129471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12192000" cy="6858000"/>
          </a:xfrm>
          <a:noFill/>
        </p:spPr>
        <p:txBody>
          <a:bodyPr tIns="180000">
            <a:normAutofit/>
          </a:bodyPr>
          <a:lstStyle>
            <a:lvl1pPr marL="0" indent="0" algn="ctr">
              <a:buNone/>
              <a:defRPr sz="100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fld id="{DE24BA5A-D6BC-4A48-9130-0E39B6B09048}"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2" name="TextBox 11"/>
          <p:cNvSpPr txBox="1"/>
          <p:nvPr/>
        </p:nvSpPr>
        <p:spPr>
          <a:xfrm>
            <a:off x="0" y="-135898"/>
            <a:ext cx="718145" cy="123111"/>
          </a:xfrm>
          <a:prstGeom prst="rect">
            <a:avLst/>
          </a:prstGeom>
          <a:noFill/>
        </p:spPr>
        <p:txBody>
          <a:bodyPr wrap="none" lIns="0" tIns="0" rIns="0" bIns="0" rtlCol="0">
            <a:spAutoFit/>
          </a:bodyPr>
          <a:lstStyle/>
          <a:p>
            <a:r>
              <a:rPr lang="en-US" sz="800" b="1">
                <a:solidFill>
                  <a:schemeClr val="accent1"/>
                </a:solidFill>
              </a:rPr>
              <a:t>Quote - Image</a:t>
            </a:r>
          </a:p>
        </p:txBody>
      </p:sp>
    </p:spTree>
    <p:extLst>
      <p:ext uri="{BB962C8B-B14F-4D97-AF65-F5344CB8AC3E}">
        <p14:creationId xmlns:p14="http://schemas.microsoft.com/office/powerpoint/2010/main" val="16595834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25547" cy="123111"/>
          </a:xfrm>
          <a:prstGeom prst="rect">
            <a:avLst/>
          </a:prstGeom>
          <a:noFill/>
        </p:spPr>
        <p:txBody>
          <a:bodyPr wrap="none" lIns="0" tIns="0" rIns="0" bIns="0" rtlCol="0">
            <a:spAutoFit/>
          </a:bodyPr>
          <a:lstStyle/>
          <a:p>
            <a:r>
              <a:rPr lang="en-US" sz="800" b="1">
                <a:solidFill>
                  <a:schemeClr val="accent1"/>
                </a:solidFill>
              </a:rPr>
              <a:t>Last Page - Blue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20F5D8D3-0E5C-44CA-B0B4-87C0E636D8F7}"/>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51067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39974" cy="123111"/>
          </a:xfrm>
          <a:prstGeom prst="rect">
            <a:avLst/>
          </a:prstGeom>
          <a:noFill/>
        </p:spPr>
        <p:txBody>
          <a:bodyPr wrap="none" lIns="0" tIns="0" rIns="0" bIns="0" rtlCol="0">
            <a:spAutoFit/>
          </a:bodyPr>
          <a:lstStyle/>
          <a:p>
            <a:r>
              <a:rPr lang="en-US" sz="800" b="1">
                <a:solidFill>
                  <a:schemeClr val="accent1"/>
                </a:solidFill>
              </a:rPr>
              <a:t>Last Page - Grey</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a:extLst>
              <a:ext uri="{FF2B5EF4-FFF2-40B4-BE49-F238E27FC236}">
                <a16:creationId xmlns:a16="http://schemas.microsoft.com/office/drawing/2014/main" id="{11811F27-EB19-426A-96DF-CB641FFB6651}"/>
              </a:ext>
            </a:extLst>
          </p:cNvPr>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376061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US" sz="800" b="1">
                <a:solidFill>
                  <a:schemeClr val="accent1"/>
                </a:solidFill>
              </a:rPr>
              <a:t>Last Page/Chapter Divider</a:t>
            </a:r>
          </a:p>
        </p:txBody>
      </p:sp>
      <p:pic>
        <p:nvPicPr>
          <p:cNvPr id="5" name="ScaniaSymbolLar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33" y="1447796"/>
            <a:ext cx="6294133" cy="3547879"/>
          </a:xfrm>
          <a:prstGeom prst="rect">
            <a:avLst/>
          </a:prstGeom>
        </p:spPr>
      </p:pic>
    </p:spTree>
    <p:extLst>
      <p:ext uri="{BB962C8B-B14F-4D97-AF65-F5344CB8AC3E}">
        <p14:creationId xmlns:p14="http://schemas.microsoft.com/office/powerpoint/2010/main" val="12734592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1E787E-2832-476B-AD32-2C42491221F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18615FB-AA18-4CCD-84EF-2E115F46BC2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9368C82-363D-4CA0-84CA-9D48578D9FBA}"/>
              </a:ext>
            </a:extLst>
          </p:cNvPr>
          <p:cNvSpPr>
            <a:spLocks noGrp="1"/>
          </p:cNvSpPr>
          <p:nvPr>
            <p:ph type="dt" sz="half" idx="10"/>
          </p:nvPr>
        </p:nvSpPr>
        <p:spPr/>
        <p:txBody>
          <a:bodyPr/>
          <a:lstStyle/>
          <a:p>
            <a:fld id="{523FE102-A366-4F0E-AC11-B5ACBA746606}" type="datetime1">
              <a:rPr lang="en-GB" smtClean="0"/>
              <a:t>23/09/2024</a:t>
            </a:fld>
            <a:endParaRPr lang="sv-SE"/>
          </a:p>
        </p:txBody>
      </p:sp>
      <p:sp>
        <p:nvSpPr>
          <p:cNvPr id="5" name="Platshållare för sidfot 4">
            <a:extLst>
              <a:ext uri="{FF2B5EF4-FFF2-40B4-BE49-F238E27FC236}">
                <a16:creationId xmlns:a16="http://schemas.microsoft.com/office/drawing/2014/main" id="{33F9E96A-0695-4804-AC01-BFD1196EEEA0}"/>
              </a:ext>
            </a:extLst>
          </p:cNvPr>
          <p:cNvSpPr>
            <a:spLocks noGrp="1"/>
          </p:cNvSpPr>
          <p:nvPr>
            <p:ph type="ftr" sz="quarter" idx="11"/>
          </p:nvPr>
        </p:nvSpPr>
        <p:spPr/>
        <p:txBody>
          <a:bodyPr/>
          <a:lstStyle/>
          <a:p>
            <a:r>
              <a:rPr lang="en-US"/>
              <a:t>Info class internal Department / KJI / CAVA</a:t>
            </a:r>
            <a:endParaRPr lang="sv-SE"/>
          </a:p>
        </p:txBody>
      </p:sp>
      <p:sp>
        <p:nvSpPr>
          <p:cNvPr id="6" name="Platshållare för bildnummer 5">
            <a:extLst>
              <a:ext uri="{FF2B5EF4-FFF2-40B4-BE49-F238E27FC236}">
                <a16:creationId xmlns:a16="http://schemas.microsoft.com/office/drawing/2014/main" id="{58A8B9C4-0A53-497F-80CC-13E9F591AB43}"/>
              </a:ext>
            </a:extLst>
          </p:cNvPr>
          <p:cNvSpPr>
            <a:spLocks noGrp="1"/>
          </p:cNvSpPr>
          <p:nvPr>
            <p:ph type="sldNum" sz="quarter" idx="12"/>
          </p:nvPr>
        </p:nvSpPr>
        <p:spPr/>
        <p:txBody>
          <a:bodyPr/>
          <a:lstStyle/>
          <a:p>
            <a:fld id="{DFDFDEFB-5496-4DB8-BECD-6870C7AE5C08}" type="slidenum">
              <a:rPr lang="sv-SE" smtClean="0"/>
              <a:t>‹#›</a:t>
            </a:fld>
            <a:endParaRPr lang="sv-SE"/>
          </a:p>
        </p:txBody>
      </p:sp>
    </p:spTree>
    <p:extLst>
      <p:ext uri="{BB962C8B-B14F-4D97-AF65-F5344CB8AC3E}">
        <p14:creationId xmlns:p14="http://schemas.microsoft.com/office/powerpoint/2010/main" val="8842944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hasCustomPrompt="1"/>
          </p:nvPr>
        </p:nvSpPr>
        <p:spPr>
          <a:xfrm>
            <a:off x="515938" y="2646947"/>
            <a:ext cx="10152062" cy="2310064"/>
          </a:xfrm>
        </p:spPr>
        <p:txBody>
          <a:bodyPr anchor="t"/>
          <a:lstStyle>
            <a:lvl1pPr algn="l">
              <a:lnSpc>
                <a:spcPct val="80000"/>
              </a:lnSpc>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6" name="TextBox 5"/>
          <p:cNvSpPr txBox="1"/>
          <p:nvPr/>
        </p:nvSpPr>
        <p:spPr>
          <a:xfrm>
            <a:off x="0" y="-135898"/>
            <a:ext cx="504946" cy="123111"/>
          </a:xfrm>
          <a:prstGeom prst="rect">
            <a:avLst/>
          </a:prstGeom>
          <a:noFill/>
        </p:spPr>
        <p:txBody>
          <a:bodyPr wrap="none" lIns="0" tIns="0" rIns="0" bIns="0" rtlCol="0">
            <a:spAutoFit/>
          </a:bodyPr>
          <a:lstStyle/>
          <a:p>
            <a:r>
              <a:rPr lang="en-US" sz="800" b="1">
                <a:solidFill>
                  <a:schemeClr val="accent1"/>
                </a:solidFill>
              </a:rPr>
              <a:t>Title Slide</a:t>
            </a:r>
          </a:p>
        </p:txBody>
      </p:sp>
      <p:pic>
        <p:nvPicPr>
          <p:cNvPr id="7"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6" name="Date Placeholder 3"/>
          <p:cNvSpPr>
            <a:spLocks noGrp="1"/>
          </p:cNvSpPr>
          <p:nvPr>
            <p:ph type="dt" sz="half" idx="10"/>
          </p:nvPr>
        </p:nvSpPr>
        <p:spPr>
          <a:xfrm>
            <a:off x="515936" y="6393416"/>
            <a:ext cx="3492502" cy="213783"/>
          </a:xfrm>
        </p:spPr>
        <p:txBody>
          <a:bodyPr/>
          <a:lstStyle>
            <a:lvl1pPr>
              <a:defRPr>
                <a:solidFill>
                  <a:schemeClr val="bg1"/>
                </a:solidFill>
              </a:defRPr>
            </a:lvl1pPr>
          </a:lstStyle>
          <a:p>
            <a:fld id="{5EE28E18-4289-47C6-9863-F765904FA165}" type="datetime1">
              <a:rPr lang="en-GB" smtClean="0"/>
              <a:t>23/09/2024</a:t>
            </a:fld>
            <a:endParaRPr lang="en-US"/>
          </a:p>
        </p:txBody>
      </p:sp>
      <p:sp>
        <p:nvSpPr>
          <p:cNvPr id="10" name="Text Placeholder 9"/>
          <p:cNvSpPr>
            <a:spLocks noGrp="1"/>
          </p:cNvSpPr>
          <p:nvPr>
            <p:ph type="body" sz="quarter" idx="11" hasCustomPrompt="1"/>
          </p:nvPr>
        </p:nvSpPr>
        <p:spPr>
          <a:xfrm>
            <a:off x="515936" y="6156136"/>
            <a:ext cx="3492502" cy="212725"/>
          </a:xfrm>
        </p:spPr>
        <p:txBody>
          <a:bodyPr anchor="ctr"/>
          <a:lstStyle>
            <a:lvl1pPr marL="0" indent="0">
              <a:lnSpc>
                <a:spcPct val="100000"/>
              </a:lnSpc>
              <a:spcBef>
                <a:spcPts val="0"/>
              </a:spcBef>
              <a:buNone/>
              <a:defRPr sz="800">
                <a:solidFill>
                  <a:schemeClr val="bg1"/>
                </a:solidFill>
              </a:defRPr>
            </a:lvl1pPr>
          </a:lstStyle>
          <a:p>
            <a:pPr lvl="0"/>
            <a:r>
              <a:rPr lang="en-US"/>
              <a:t>Edition</a:t>
            </a:r>
          </a:p>
        </p:txBody>
      </p:sp>
    </p:spTree>
    <p:extLst>
      <p:ext uri="{BB962C8B-B14F-4D97-AF65-F5344CB8AC3E}">
        <p14:creationId xmlns:p14="http://schemas.microsoft.com/office/powerpoint/2010/main" val="2897755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2646947"/>
            <a:ext cx="10152062" cy="2310064"/>
          </a:xfrm>
        </p:spPr>
        <p:txBody>
          <a:bodyPr anchor="t"/>
          <a:lstStyle>
            <a:lvl1pPr algn="l">
              <a:lnSpc>
                <a:spcPct val="80000"/>
              </a:lnSpc>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7"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135898"/>
            <a:ext cx="841577" cy="123111"/>
          </a:xfrm>
          <a:prstGeom prst="rect">
            <a:avLst/>
          </a:prstGeom>
          <a:noFill/>
        </p:spPr>
        <p:txBody>
          <a:bodyPr wrap="none" lIns="0" tIns="0" rIns="0" bIns="0" rtlCol="0">
            <a:spAutoFit/>
          </a:bodyPr>
          <a:lstStyle/>
          <a:p>
            <a:r>
              <a:rPr lang="en-US" sz="800" b="1">
                <a:solidFill>
                  <a:schemeClr val="accent1"/>
                </a:solidFill>
              </a:rPr>
              <a:t>Title Slide - Grey</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Date Placeholder 3"/>
          <p:cNvSpPr>
            <a:spLocks noGrp="1"/>
          </p:cNvSpPr>
          <p:nvPr>
            <p:ph type="dt" sz="half" idx="10"/>
          </p:nvPr>
        </p:nvSpPr>
        <p:spPr>
          <a:xfrm>
            <a:off x="515936" y="6393416"/>
            <a:ext cx="3492502" cy="213783"/>
          </a:xfrm>
        </p:spPr>
        <p:txBody>
          <a:bodyPr/>
          <a:lstStyle>
            <a:lvl1pPr>
              <a:defRPr>
                <a:solidFill>
                  <a:schemeClr val="bg1"/>
                </a:solidFill>
              </a:defRPr>
            </a:lvl1pPr>
          </a:lstStyle>
          <a:p>
            <a:fld id="{5D597230-5362-43CD-81EB-E3A5AA6929C8}" type="datetime1">
              <a:rPr lang="en-GB" smtClean="0"/>
              <a:t>23/09/2024</a:t>
            </a:fld>
            <a:endParaRPr lang="en-US"/>
          </a:p>
        </p:txBody>
      </p:sp>
      <p:sp>
        <p:nvSpPr>
          <p:cNvPr id="10" name="Text Placeholder 9"/>
          <p:cNvSpPr>
            <a:spLocks noGrp="1"/>
          </p:cNvSpPr>
          <p:nvPr>
            <p:ph type="body" sz="quarter" idx="11" hasCustomPrompt="1"/>
          </p:nvPr>
        </p:nvSpPr>
        <p:spPr>
          <a:xfrm>
            <a:off x="515936" y="6156136"/>
            <a:ext cx="3492502" cy="212725"/>
          </a:xfrm>
        </p:spPr>
        <p:txBody>
          <a:bodyPr anchor="ctr"/>
          <a:lstStyle>
            <a:lvl1pPr marL="0" indent="0">
              <a:lnSpc>
                <a:spcPct val="100000"/>
              </a:lnSpc>
              <a:spcBef>
                <a:spcPts val="0"/>
              </a:spcBef>
              <a:buNone/>
              <a:defRPr sz="800">
                <a:solidFill>
                  <a:schemeClr val="bg1"/>
                </a:solidFill>
              </a:defRPr>
            </a:lvl1pPr>
          </a:lstStyle>
          <a:p>
            <a:pPr lvl="0"/>
            <a:r>
              <a:rPr lang="en-US"/>
              <a:t>Edition</a:t>
            </a:r>
          </a:p>
        </p:txBody>
      </p:sp>
    </p:spTree>
    <p:extLst>
      <p:ext uri="{BB962C8B-B14F-4D97-AF65-F5344CB8AC3E}">
        <p14:creationId xmlns:p14="http://schemas.microsoft.com/office/powerpoint/2010/main" val="3507935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2" name="Title 1"/>
          <p:cNvSpPr>
            <a:spLocks noGrp="1"/>
          </p:cNvSpPr>
          <p:nvPr>
            <p:ph type="ctrTitle" hasCustomPrompt="1"/>
          </p:nvPr>
        </p:nvSpPr>
        <p:spPr>
          <a:xfrm>
            <a:off x="515938" y="2646947"/>
            <a:ext cx="10152062" cy="2310064"/>
          </a:xfrm>
        </p:spPr>
        <p:txBody>
          <a:bodyPr anchor="t"/>
          <a:lstStyle>
            <a:lvl1pPr algn="l">
              <a:lnSpc>
                <a:spcPct val="80000"/>
              </a:lnSpc>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Your name</a:t>
            </a:r>
          </a:p>
        </p:txBody>
      </p:sp>
      <p:sp>
        <p:nvSpPr>
          <p:cNvPr id="9"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0" name="TextBox 9"/>
          <p:cNvSpPr txBox="1"/>
          <p:nvPr/>
        </p:nvSpPr>
        <p:spPr>
          <a:xfrm>
            <a:off x="0" y="-135898"/>
            <a:ext cx="913712" cy="123111"/>
          </a:xfrm>
          <a:prstGeom prst="rect">
            <a:avLst/>
          </a:prstGeom>
          <a:noFill/>
        </p:spPr>
        <p:txBody>
          <a:bodyPr wrap="none" lIns="0" tIns="0" rIns="0" bIns="0" rtlCol="0">
            <a:spAutoFit/>
          </a:bodyPr>
          <a:lstStyle/>
          <a:p>
            <a:r>
              <a:rPr lang="en-US" sz="800" b="1">
                <a:solidFill>
                  <a:schemeClr val="accent1"/>
                </a:solidFill>
              </a:rPr>
              <a:t>Title Slide - Image</a:t>
            </a:r>
          </a:p>
        </p:txBody>
      </p:sp>
      <p:sp>
        <p:nvSpPr>
          <p:cNvPr id="11" name="Date Placeholder 3"/>
          <p:cNvSpPr>
            <a:spLocks noGrp="1"/>
          </p:cNvSpPr>
          <p:nvPr>
            <p:ph type="dt" sz="half" idx="11"/>
          </p:nvPr>
        </p:nvSpPr>
        <p:spPr>
          <a:xfrm>
            <a:off x="515936" y="6393416"/>
            <a:ext cx="3492502" cy="213783"/>
          </a:xfrm>
        </p:spPr>
        <p:txBody>
          <a:bodyPr/>
          <a:lstStyle>
            <a:lvl1pPr>
              <a:defRPr>
                <a:solidFill>
                  <a:schemeClr val="bg1"/>
                </a:solidFill>
              </a:defRPr>
            </a:lvl1pPr>
          </a:lstStyle>
          <a:p>
            <a:fld id="{A0609D5B-0E49-4271-B1B7-67F3654E5C6A}" type="datetime1">
              <a:rPr lang="en-GB" smtClean="0"/>
              <a:t>23/09/2024</a:t>
            </a:fld>
            <a:endParaRPr lang="en-US"/>
          </a:p>
        </p:txBody>
      </p:sp>
      <p:sp>
        <p:nvSpPr>
          <p:cNvPr id="12" name="Text Placeholder 9"/>
          <p:cNvSpPr>
            <a:spLocks noGrp="1"/>
          </p:cNvSpPr>
          <p:nvPr>
            <p:ph type="body" sz="quarter" idx="12" hasCustomPrompt="1"/>
          </p:nvPr>
        </p:nvSpPr>
        <p:spPr>
          <a:xfrm>
            <a:off x="515936" y="6156136"/>
            <a:ext cx="3492502" cy="212725"/>
          </a:xfrm>
        </p:spPr>
        <p:txBody>
          <a:bodyPr anchor="ctr"/>
          <a:lstStyle>
            <a:lvl1pPr marL="0" indent="0">
              <a:lnSpc>
                <a:spcPct val="100000"/>
              </a:lnSpc>
              <a:spcBef>
                <a:spcPts val="0"/>
              </a:spcBef>
              <a:buNone/>
              <a:defRPr sz="800">
                <a:solidFill>
                  <a:schemeClr val="bg1"/>
                </a:solidFill>
              </a:defRPr>
            </a:lvl1pPr>
          </a:lstStyle>
          <a:p>
            <a:pPr lvl="0"/>
            <a:r>
              <a:rPr lang="en-US"/>
              <a:t>Edition</a:t>
            </a:r>
          </a:p>
        </p:txBody>
      </p:sp>
    </p:spTree>
    <p:extLst>
      <p:ext uri="{BB962C8B-B14F-4D97-AF65-F5344CB8AC3E}">
        <p14:creationId xmlns:p14="http://schemas.microsoft.com/office/powerpoint/2010/main" val="29219193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2A07-F766-491F-8136-83588ADDB8F2}"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7" name="Title 6"/>
          <p:cNvSpPr>
            <a:spLocks noGrp="1"/>
          </p:cNvSpPr>
          <p:nvPr>
            <p:ph type="title" hasCustomPrompt="1"/>
          </p:nvPr>
        </p:nvSpPr>
        <p:spPr/>
        <p:txBody>
          <a:bodyPr/>
          <a:lstStyle/>
          <a:p>
            <a:r>
              <a:rPr lang="en-US"/>
              <a:t>Click to add title</a:t>
            </a:r>
          </a:p>
        </p:txBody>
      </p:sp>
      <p:sp>
        <p:nvSpPr>
          <p:cNvPr id="9" name="TextBox 8"/>
          <p:cNvSpPr txBox="1"/>
          <p:nvPr/>
        </p:nvSpPr>
        <p:spPr>
          <a:xfrm>
            <a:off x="0" y="-135898"/>
            <a:ext cx="876843" cy="123111"/>
          </a:xfrm>
          <a:prstGeom prst="rect">
            <a:avLst/>
          </a:prstGeom>
          <a:noFill/>
        </p:spPr>
        <p:txBody>
          <a:bodyPr wrap="none" lIns="0" tIns="0" rIns="0" bIns="0" rtlCol="0">
            <a:spAutoFit/>
          </a:bodyPr>
          <a:lstStyle/>
          <a:p>
            <a:r>
              <a:rPr lang="en-US" sz="800" b="1">
                <a:solidFill>
                  <a:schemeClr val="accent1"/>
                </a:solidFill>
              </a:rPr>
              <a:t>Title and Content</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93276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AC270A2B-056F-4F3F-8439-85745A023536}" type="datetime1">
              <a:rPr lang="en-GB" smtClean="0"/>
              <a:t>23/09/2024</a:t>
            </a:fld>
            <a:endParaRPr lang="en-GB"/>
          </a:p>
        </p:txBody>
      </p:sp>
      <p:sp>
        <p:nvSpPr>
          <p:cNvPr id="5" name="Footer Placeholder 4"/>
          <p:cNvSpPr>
            <a:spLocks noGrp="1"/>
          </p:cNvSpPr>
          <p:nvPr>
            <p:ph type="ftr" sz="quarter" idx="11"/>
          </p:nvPr>
        </p:nvSpPr>
        <p:spPr/>
        <p:txBody>
          <a:bodyPr/>
          <a:lstStyle/>
          <a:p>
            <a:r>
              <a:rPr lang="en-GB"/>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10" name="Picture Placeholder 9"/>
          <p:cNvSpPr>
            <a:spLocks noGrp="1"/>
          </p:cNvSpPr>
          <p:nvPr>
            <p:ph type="pic" sz="quarter" idx="13" hasCustomPrompt="1"/>
          </p:nvPr>
        </p:nvSpPr>
        <p:spPr>
          <a:xfrm>
            <a:off x="4348163" y="1773239"/>
            <a:ext cx="3495675" cy="4176712"/>
          </a:xfrm>
          <a:solidFill>
            <a:schemeClr val="accent3"/>
          </a:solidFill>
        </p:spPr>
        <p:txBody>
          <a:bodyPr lIns="360000" rIns="360000" anchor="ctr">
            <a:normAutofit/>
          </a:bodyPr>
          <a:lstStyle>
            <a:lvl1pPr marL="0" indent="0" algn="ctr">
              <a:buNone/>
              <a:defRPr sz="1000"/>
            </a:lvl1pPr>
          </a:lstStyle>
          <a:p>
            <a:r>
              <a:rPr lang="en-GB"/>
              <a:t>Click to add picture or use an image from Scania Image Bank</a:t>
            </a:r>
          </a:p>
        </p:txBody>
      </p:sp>
      <p:sp>
        <p:nvSpPr>
          <p:cNvPr id="11" name="Picture Placeholder 9"/>
          <p:cNvSpPr>
            <a:spLocks noGrp="1"/>
          </p:cNvSpPr>
          <p:nvPr>
            <p:ph type="pic" sz="quarter" idx="14" hasCustomPrompt="1"/>
          </p:nvPr>
        </p:nvSpPr>
        <p:spPr>
          <a:xfrm>
            <a:off x="8180386" y="1773239"/>
            <a:ext cx="3495675" cy="4176712"/>
          </a:xfrm>
          <a:solidFill>
            <a:schemeClr val="accent3"/>
          </a:solidFill>
        </p:spPr>
        <p:txBody>
          <a:bodyPr lIns="360000" rIns="360000" anchor="ctr">
            <a:normAutofit/>
          </a:bodyPr>
          <a:lstStyle>
            <a:lvl1pPr marL="0" indent="0" algn="ctr">
              <a:buNone/>
              <a:defRPr sz="1000"/>
            </a:lvl1pPr>
          </a:lstStyle>
          <a:p>
            <a:r>
              <a:rPr lang="en-GB"/>
              <a:t>Click to add picture or use an image from Scania Image Bank</a:t>
            </a:r>
          </a:p>
        </p:txBody>
      </p:sp>
      <p:sp>
        <p:nvSpPr>
          <p:cNvPr id="13" name="TextBox 12"/>
          <p:cNvSpPr txBox="1"/>
          <p:nvPr/>
        </p:nvSpPr>
        <p:spPr>
          <a:xfrm>
            <a:off x="0" y="-135898"/>
            <a:ext cx="612347" cy="123111"/>
          </a:xfrm>
          <a:prstGeom prst="rect">
            <a:avLst/>
          </a:prstGeom>
          <a:noFill/>
        </p:spPr>
        <p:txBody>
          <a:bodyPr wrap="none" lIns="0" tIns="0" rIns="0" bIns="0" rtlCol="0">
            <a:spAutoFit/>
          </a:bodyPr>
          <a:lstStyle/>
          <a:p>
            <a:r>
              <a:rPr lang="en-GB" sz="800" b="1">
                <a:solidFill>
                  <a:schemeClr val="accent1"/>
                </a:solidFill>
              </a:rPr>
              <a:t>Two Images</a:t>
            </a:r>
          </a:p>
        </p:txBody>
      </p:sp>
      <p:pic>
        <p:nvPicPr>
          <p:cNvPr id="12"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7771897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4AD9B5-0A4A-4C11-9F4E-345A415AEC75}"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8" name="Content Placeholder 2"/>
          <p:cNvSpPr>
            <a:spLocks noGrp="1"/>
          </p:cNvSpPr>
          <p:nvPr>
            <p:ph idx="13" hasCustomPrompt="1"/>
          </p:nvPr>
        </p:nvSpPr>
        <p:spPr>
          <a:xfrm>
            <a:off x="4348163"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4" hasCustomPrompt="1"/>
          </p:nvPr>
        </p:nvSpPr>
        <p:spPr>
          <a:xfrm>
            <a:off x="8180389"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1" name="TextBox 10"/>
          <p:cNvSpPr txBox="1"/>
          <p:nvPr/>
        </p:nvSpPr>
        <p:spPr>
          <a:xfrm>
            <a:off x="0" y="-135898"/>
            <a:ext cx="732573" cy="123111"/>
          </a:xfrm>
          <a:prstGeom prst="rect">
            <a:avLst/>
          </a:prstGeom>
          <a:noFill/>
        </p:spPr>
        <p:txBody>
          <a:bodyPr wrap="none" lIns="0" tIns="0" rIns="0" bIns="0" rtlCol="0">
            <a:spAutoFit/>
          </a:bodyPr>
          <a:lstStyle/>
          <a:p>
            <a:r>
              <a:rPr lang="en-US" sz="800" b="1">
                <a:solidFill>
                  <a:schemeClr val="accent1"/>
                </a:solidFill>
              </a:rPr>
              <a:t>Three Content</a:t>
            </a:r>
          </a:p>
        </p:txBody>
      </p:sp>
      <p:pic>
        <p:nvPicPr>
          <p:cNvPr id="10"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7482052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C1DD6-A973-452B-B4E4-59CAC7EFF648}" type="datetime1">
              <a:rPr lang="en-GB" smtClean="0"/>
              <a:t>23/09/2024</a:t>
            </a:fld>
            <a:endParaRPr lang="en-US"/>
          </a:p>
        </p:txBody>
      </p:sp>
      <p:sp>
        <p:nvSpPr>
          <p:cNvPr id="3" name="Footer Placeholder 2"/>
          <p:cNvSpPr>
            <a:spLocks noGrp="1"/>
          </p:cNvSpPr>
          <p:nvPr>
            <p:ph type="ftr" sz="quarter" idx="11"/>
          </p:nvPr>
        </p:nvSpPr>
        <p:spPr/>
        <p:txBody>
          <a:bodyPr/>
          <a:lstStyle/>
          <a:p>
            <a:r>
              <a:rPr lang="en-US"/>
              <a:t>Info class internal Department / KJI / CAVA</a:t>
            </a:r>
          </a:p>
        </p:txBody>
      </p:sp>
      <p:sp>
        <p:nvSpPr>
          <p:cNvPr id="4" name="Slide Number Placeholder 3"/>
          <p:cNvSpPr>
            <a:spLocks noGrp="1"/>
          </p:cNvSpPr>
          <p:nvPr>
            <p:ph type="sldNum" sz="quarter" idx="12"/>
          </p:nvPr>
        </p:nvSpPr>
        <p:spPr/>
        <p:txBody>
          <a:bodyPr/>
          <a:lstStyle/>
          <a:p>
            <a:fld id="{0183C6E6-4335-4428-AB21-BBACF8148F3A}" type="slidenum">
              <a:rPr lang="en-US" smtClean="0"/>
              <a:t>‹#›</a:t>
            </a:fld>
            <a:endParaRPr lang="en-US"/>
          </a:p>
        </p:txBody>
      </p:sp>
      <p:sp>
        <p:nvSpPr>
          <p:cNvPr id="7" name="TextBox 6"/>
          <p:cNvSpPr txBox="1"/>
          <p:nvPr/>
        </p:nvSpPr>
        <p:spPr>
          <a:xfrm>
            <a:off x="0" y="-135898"/>
            <a:ext cx="282129" cy="123111"/>
          </a:xfrm>
          <a:prstGeom prst="rect">
            <a:avLst/>
          </a:prstGeom>
          <a:noFill/>
        </p:spPr>
        <p:txBody>
          <a:bodyPr wrap="none" lIns="0" tIns="0" rIns="0" bIns="0" rtlCol="0">
            <a:spAutoFit/>
          </a:bodyPr>
          <a:lstStyle/>
          <a:p>
            <a:r>
              <a:rPr lang="en-US" sz="800" b="1">
                <a:solidFill>
                  <a:schemeClr val="accent1"/>
                </a:solidFill>
              </a:rPr>
              <a:t>Blank</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642450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One Im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37DD2F-2118-4DF3-8CA5-0C7475C79A6E}"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4348163" y="1773239"/>
            <a:ext cx="7327900" cy="4176712"/>
          </a:xfrm>
          <a:solidFill>
            <a:schemeClr val="accent3"/>
          </a:solidFill>
        </p:spPr>
        <p:txBody>
          <a:bodyPr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1" name="TextBox 10"/>
          <p:cNvSpPr txBox="1"/>
          <p:nvPr/>
        </p:nvSpPr>
        <p:spPr>
          <a:xfrm>
            <a:off x="0" y="-135898"/>
            <a:ext cx="545021" cy="123111"/>
          </a:xfrm>
          <a:prstGeom prst="rect">
            <a:avLst/>
          </a:prstGeom>
          <a:noFill/>
        </p:spPr>
        <p:txBody>
          <a:bodyPr wrap="none" lIns="0" tIns="0" rIns="0" bIns="0" rtlCol="0">
            <a:spAutoFit/>
          </a:bodyPr>
          <a:lstStyle/>
          <a:p>
            <a:r>
              <a:rPr lang="en-US" sz="800" b="1">
                <a:solidFill>
                  <a:schemeClr val="accent1"/>
                </a:solidFill>
              </a:rPr>
              <a:t>One Image</a:t>
            </a:r>
          </a:p>
        </p:txBody>
      </p:sp>
      <p:pic>
        <p:nvPicPr>
          <p:cNvPr id="9"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4469636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1787096"/>
            <a:ext cx="3492501" cy="4160344"/>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4AC7B4-CA54-4494-80FB-CDCAA167DE48}"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4348163" y="1773239"/>
            <a:ext cx="3495675" cy="4176712"/>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1" name="Picture Placeholder 9"/>
          <p:cNvSpPr>
            <a:spLocks noGrp="1"/>
          </p:cNvSpPr>
          <p:nvPr>
            <p:ph type="pic" sz="quarter" idx="14" hasCustomPrompt="1"/>
          </p:nvPr>
        </p:nvSpPr>
        <p:spPr>
          <a:xfrm>
            <a:off x="8180386" y="1773239"/>
            <a:ext cx="3495675" cy="4176712"/>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3" name="TextBox 12"/>
          <p:cNvSpPr txBox="1"/>
          <p:nvPr/>
        </p:nvSpPr>
        <p:spPr>
          <a:xfrm>
            <a:off x="0" y="-135898"/>
            <a:ext cx="612347" cy="123111"/>
          </a:xfrm>
          <a:prstGeom prst="rect">
            <a:avLst/>
          </a:prstGeom>
          <a:noFill/>
        </p:spPr>
        <p:txBody>
          <a:bodyPr wrap="none" lIns="0" tIns="0" rIns="0" bIns="0" rtlCol="0">
            <a:spAutoFit/>
          </a:bodyPr>
          <a:lstStyle/>
          <a:p>
            <a:r>
              <a:rPr lang="en-US" sz="800" b="1">
                <a:solidFill>
                  <a:schemeClr val="accent1"/>
                </a:solidFill>
              </a:rPr>
              <a:t>Two Images</a:t>
            </a:r>
          </a:p>
        </p:txBody>
      </p:sp>
      <p:pic>
        <p:nvPicPr>
          <p:cNvPr id="12"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4486734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Content Placeholder 2"/>
          <p:cNvSpPr>
            <a:spLocks noGrp="1"/>
          </p:cNvSpPr>
          <p:nvPr>
            <p:ph idx="1" hasCustomPrompt="1"/>
          </p:nvPr>
        </p:nvSpPr>
        <p:spPr>
          <a:xfrm>
            <a:off x="515937"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3FEF82-1EB3-4648-9504-060B475198D6}" type="datetime1">
              <a:rPr lang="en-GB" smtClean="0"/>
              <a:t>23/09/2024</a:t>
            </a:fld>
            <a:endParaRPr lang="en-US"/>
          </a:p>
        </p:txBody>
      </p:sp>
      <p:sp>
        <p:nvSpPr>
          <p:cNvPr id="5" name="Footer Placeholder 4"/>
          <p:cNvSpPr>
            <a:spLocks noGrp="1"/>
          </p:cNvSpPr>
          <p:nvPr>
            <p:ph type="ftr" sz="quarter" idx="11"/>
          </p:nvPr>
        </p:nvSpPr>
        <p:spPr/>
        <p:txBody>
          <a:bodyPr/>
          <a:lstStyle/>
          <a:p>
            <a:r>
              <a:rPr lang="en-US"/>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a:p>
        </p:txBody>
      </p:sp>
      <p:sp>
        <p:nvSpPr>
          <p:cNvPr id="10" name="Picture Placeholder 9"/>
          <p:cNvSpPr>
            <a:spLocks noGrp="1"/>
          </p:cNvSpPr>
          <p:nvPr>
            <p:ph type="pic" sz="quarter" idx="13" hasCustomPrompt="1"/>
          </p:nvPr>
        </p:nvSpPr>
        <p:spPr>
          <a:xfrm>
            <a:off x="512763" y="1773239"/>
            <a:ext cx="3495675" cy="1987490"/>
          </a:xfrm>
          <a:solidFill>
            <a:schemeClr val="accent3"/>
          </a:solidFill>
        </p:spPr>
        <p:txBody>
          <a:bodyPr lIns="360000" rIns="360000" anchor="ctr">
            <a:normAutofit/>
          </a:bodyPr>
          <a:lstStyle>
            <a:lvl1pPr marL="0" indent="0" algn="ctr">
              <a:buNone/>
              <a:defRPr sz="1000"/>
            </a:lvl1pPr>
          </a:lstStyle>
          <a:p>
            <a:r>
              <a:rPr lang="sv-SE"/>
              <a:t>Click to add picture or use an </a:t>
            </a:r>
            <a:r>
              <a:rPr lang="en-US"/>
              <a:t>image from Scania Image Bank</a:t>
            </a:r>
            <a:endParaRPr lang="sv-SE"/>
          </a:p>
        </p:txBody>
      </p:sp>
      <p:sp>
        <p:nvSpPr>
          <p:cNvPr id="12" name="Content Placeholder 2"/>
          <p:cNvSpPr>
            <a:spLocks noGrp="1"/>
          </p:cNvSpPr>
          <p:nvPr>
            <p:ph idx="15" hasCustomPrompt="1"/>
          </p:nvPr>
        </p:nvSpPr>
        <p:spPr>
          <a:xfrm>
            <a:off x="4349748"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p:cNvSpPr>
            <a:spLocks noGrp="1"/>
          </p:cNvSpPr>
          <p:nvPr>
            <p:ph type="pic" sz="quarter" idx="16" hasCustomPrompt="1"/>
          </p:nvPr>
        </p:nvSpPr>
        <p:spPr>
          <a:xfrm>
            <a:off x="4346574"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a:t>Click to add picture or use an </a:t>
            </a:r>
            <a:r>
              <a:rPr lang="en-US"/>
              <a:t>image from Scania Image Bank</a:t>
            </a:r>
            <a:endParaRPr lang="sv-SE"/>
          </a:p>
        </p:txBody>
      </p:sp>
      <p:sp>
        <p:nvSpPr>
          <p:cNvPr id="14" name="Content Placeholder 2"/>
          <p:cNvSpPr>
            <a:spLocks noGrp="1"/>
          </p:cNvSpPr>
          <p:nvPr>
            <p:ph idx="17" hasCustomPrompt="1"/>
          </p:nvPr>
        </p:nvSpPr>
        <p:spPr>
          <a:xfrm>
            <a:off x="8183559" y="4042611"/>
            <a:ext cx="3492501" cy="1907339"/>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9"/>
          <p:cNvSpPr>
            <a:spLocks noGrp="1"/>
          </p:cNvSpPr>
          <p:nvPr>
            <p:ph type="pic" sz="quarter" idx="18" hasCustomPrompt="1"/>
          </p:nvPr>
        </p:nvSpPr>
        <p:spPr>
          <a:xfrm>
            <a:off x="8180385"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sv-SE"/>
              <a:t>Click to add picture or use an </a:t>
            </a:r>
            <a:r>
              <a:rPr lang="en-US"/>
              <a:t>image from Scania Image Bank</a:t>
            </a:r>
            <a:endParaRPr lang="sv-SE"/>
          </a:p>
        </p:txBody>
      </p:sp>
      <p:sp>
        <p:nvSpPr>
          <p:cNvPr id="17" name="TextBox 16"/>
          <p:cNvSpPr txBox="1"/>
          <p:nvPr/>
        </p:nvSpPr>
        <p:spPr>
          <a:xfrm>
            <a:off x="0" y="-135898"/>
            <a:ext cx="690895" cy="123111"/>
          </a:xfrm>
          <a:prstGeom prst="rect">
            <a:avLst/>
          </a:prstGeom>
          <a:noFill/>
        </p:spPr>
        <p:txBody>
          <a:bodyPr wrap="none" lIns="0" tIns="0" rIns="0" bIns="0" rtlCol="0">
            <a:spAutoFit/>
          </a:bodyPr>
          <a:lstStyle/>
          <a:p>
            <a:r>
              <a:rPr lang="en-US" sz="800" b="1">
                <a:solidFill>
                  <a:schemeClr val="accent1"/>
                </a:solidFill>
              </a:rPr>
              <a:t>Three Images</a:t>
            </a:r>
          </a:p>
        </p:txBody>
      </p:sp>
      <p:pic>
        <p:nvPicPr>
          <p:cNvPr id="1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34695752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Chapter Divider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lnSpc>
                <a:spcPct val="80000"/>
              </a:lnSpc>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6" name="TextBox 5"/>
          <p:cNvSpPr txBox="1"/>
          <p:nvPr/>
        </p:nvSpPr>
        <p:spPr>
          <a:xfrm>
            <a:off x="0" y="-135898"/>
            <a:ext cx="1118896" cy="123111"/>
          </a:xfrm>
          <a:prstGeom prst="rect">
            <a:avLst/>
          </a:prstGeom>
          <a:noFill/>
        </p:spPr>
        <p:txBody>
          <a:bodyPr wrap="none" lIns="0" tIns="0" rIns="0" bIns="0" rtlCol="0">
            <a:spAutoFit/>
          </a:bodyPr>
          <a:lstStyle/>
          <a:p>
            <a:r>
              <a:rPr lang="en-US" sz="800" b="1">
                <a:solidFill>
                  <a:schemeClr val="accent1"/>
                </a:solidFill>
              </a:rPr>
              <a:t>Chapter Divider - Blue</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959295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Chapter Divider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1120654"/>
            <a:ext cx="10152062" cy="2310064"/>
          </a:xfrm>
        </p:spPr>
        <p:txBody>
          <a:bodyPr anchor="b"/>
          <a:lstStyle>
            <a:lvl1pPr algn="l">
              <a:lnSpc>
                <a:spcPct val="80000"/>
              </a:lnSpc>
              <a:defRPr sz="6000">
                <a:solidFill>
                  <a:schemeClr val="bg1"/>
                </a:solidFill>
                <a:latin typeface="+mj-lt"/>
              </a:defRPr>
            </a:lvl1pPr>
          </a:lstStyle>
          <a:p>
            <a:r>
              <a:rPr lang="en-US"/>
              <a:t>Click to add title</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6" name="TextBox 5"/>
          <p:cNvSpPr txBox="1"/>
          <p:nvPr/>
        </p:nvSpPr>
        <p:spPr>
          <a:xfrm>
            <a:off x="0" y="-135898"/>
            <a:ext cx="1133324" cy="123111"/>
          </a:xfrm>
          <a:prstGeom prst="rect">
            <a:avLst/>
          </a:prstGeom>
          <a:noFill/>
        </p:spPr>
        <p:txBody>
          <a:bodyPr wrap="none" lIns="0" tIns="0" rIns="0" bIns="0" rtlCol="0">
            <a:spAutoFit/>
          </a:bodyPr>
          <a:lstStyle/>
          <a:p>
            <a:r>
              <a:rPr lang="en-US" sz="800" b="1">
                <a:solidFill>
                  <a:schemeClr val="accent1"/>
                </a:solidFill>
              </a:rPr>
              <a:t>Chapter Divider - Grey</a:t>
            </a:r>
          </a:p>
        </p:txBody>
      </p:sp>
      <p:pic>
        <p:nvPicPr>
          <p:cNvPr id="5"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7265915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hapter Divider - Image">
    <p:bg>
      <p:bgPr>
        <a:solidFill>
          <a:srgbClr val="C8C9C7"/>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a:t>Select the image Placeholder and use an image from Scania Image Bank</a:t>
            </a:r>
          </a:p>
        </p:txBody>
      </p:sp>
      <p:sp>
        <p:nvSpPr>
          <p:cNvPr id="3" name="Subtitle 2"/>
          <p:cNvSpPr>
            <a:spLocks noGrp="1"/>
          </p:cNvSpPr>
          <p:nvPr>
            <p:ph type="subTitle" idx="1" hasCustomPrompt="1"/>
          </p:nvPr>
        </p:nvSpPr>
        <p:spPr>
          <a:xfrm>
            <a:off x="515939" y="3485722"/>
            <a:ext cx="10152062" cy="1075642"/>
          </a:xfrm>
        </p:spPr>
        <p:txBody>
          <a:bodyPr anchor="t">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2" name="Title 1"/>
          <p:cNvSpPr>
            <a:spLocks noGrp="1"/>
          </p:cNvSpPr>
          <p:nvPr>
            <p:ph type="ctrTitle" hasCustomPrompt="1"/>
          </p:nvPr>
        </p:nvSpPr>
        <p:spPr>
          <a:xfrm>
            <a:off x="515938" y="1120654"/>
            <a:ext cx="10152062" cy="2310064"/>
          </a:xfrm>
        </p:spPr>
        <p:txBody>
          <a:bodyPr anchor="b"/>
          <a:lstStyle>
            <a:lvl1pPr algn="l">
              <a:lnSpc>
                <a:spcPct val="80000"/>
              </a:lnSpc>
              <a:defRPr sz="6000">
                <a:solidFill>
                  <a:schemeClr val="bg1"/>
                </a:solidFill>
                <a:latin typeface="+mj-lt"/>
              </a:defRPr>
            </a:lvl1pPr>
          </a:lstStyle>
          <a:p>
            <a:r>
              <a:rPr lang="en-US"/>
              <a:t>Click to add title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TextBox 8"/>
          <p:cNvSpPr txBox="1"/>
          <p:nvPr/>
        </p:nvSpPr>
        <p:spPr>
          <a:xfrm>
            <a:off x="0" y="-135898"/>
            <a:ext cx="1205458" cy="123111"/>
          </a:xfrm>
          <a:prstGeom prst="rect">
            <a:avLst/>
          </a:prstGeom>
          <a:noFill/>
        </p:spPr>
        <p:txBody>
          <a:bodyPr wrap="none" lIns="0" tIns="0" rIns="0" bIns="0" rtlCol="0">
            <a:spAutoFit/>
          </a:bodyPr>
          <a:lstStyle/>
          <a:p>
            <a:r>
              <a:rPr lang="en-US" sz="800" b="1">
                <a:solidFill>
                  <a:schemeClr val="accent1"/>
                </a:solidFill>
              </a:rPr>
              <a:t>Chapter Divider - Image</a:t>
            </a:r>
          </a:p>
        </p:txBody>
      </p:sp>
    </p:spTree>
    <p:extLst>
      <p:ext uri="{BB962C8B-B14F-4D97-AF65-F5344CB8AC3E}">
        <p14:creationId xmlns:p14="http://schemas.microsoft.com/office/powerpoint/2010/main" val="31138408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 Blu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677244A9-5BE2-4D3A-81F4-C99C8A61AEC8}"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baseline="0">
                <a:solidFill>
                  <a:schemeClr val="bg1"/>
                </a:solidFill>
                <a:latin typeface="+mn-lt"/>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sp>
        <p:nvSpPr>
          <p:cNvPr id="8" name="TextBox 7"/>
          <p:cNvSpPr txBox="1"/>
          <p:nvPr/>
        </p:nvSpPr>
        <p:spPr>
          <a:xfrm>
            <a:off x="0" y="-135898"/>
            <a:ext cx="631583" cy="123111"/>
          </a:xfrm>
          <a:prstGeom prst="rect">
            <a:avLst/>
          </a:prstGeom>
          <a:noFill/>
        </p:spPr>
        <p:txBody>
          <a:bodyPr wrap="none" lIns="0" tIns="0" rIns="0" bIns="0" rtlCol="0">
            <a:spAutoFit/>
          </a:bodyPr>
          <a:lstStyle/>
          <a:p>
            <a:r>
              <a:rPr lang="en-US" sz="800" b="1">
                <a:solidFill>
                  <a:schemeClr val="accent1"/>
                </a:solidFill>
              </a:rPr>
              <a:t>Quote - Blue</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9565391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 Grey">
    <p:bg>
      <p:bgPr>
        <a:solidFill>
          <a:srgbClr val="53565A"/>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fld id="{DCA7F36E-28BA-451A-8C36-93D18A753541}"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sp>
        <p:nvSpPr>
          <p:cNvPr id="8" name="TextBox 7"/>
          <p:cNvSpPr txBox="1"/>
          <p:nvPr/>
        </p:nvSpPr>
        <p:spPr>
          <a:xfrm>
            <a:off x="0" y="-135898"/>
            <a:ext cx="646011" cy="123111"/>
          </a:xfrm>
          <a:prstGeom prst="rect">
            <a:avLst/>
          </a:prstGeom>
          <a:noFill/>
        </p:spPr>
        <p:txBody>
          <a:bodyPr wrap="none" lIns="0" tIns="0" rIns="0" bIns="0" rtlCol="0">
            <a:spAutoFit/>
          </a:bodyPr>
          <a:lstStyle/>
          <a:p>
            <a:r>
              <a:rPr lang="en-US" sz="800" b="1">
                <a:solidFill>
                  <a:schemeClr val="accent1"/>
                </a:solidFill>
              </a:rPr>
              <a:t>Quote - Grey</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179939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515937" y="4042611"/>
            <a:ext cx="3492501" cy="1907339"/>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9C833369-ADF1-4C5A-B2B0-CBFE258D574F}" type="datetime1">
              <a:rPr lang="en-GB" smtClean="0"/>
              <a:t>23/09/2024</a:t>
            </a:fld>
            <a:endParaRPr lang="en-GB"/>
          </a:p>
        </p:txBody>
      </p:sp>
      <p:sp>
        <p:nvSpPr>
          <p:cNvPr id="5" name="Footer Placeholder 4"/>
          <p:cNvSpPr>
            <a:spLocks noGrp="1"/>
          </p:cNvSpPr>
          <p:nvPr>
            <p:ph type="ftr" sz="quarter" idx="11"/>
          </p:nvPr>
        </p:nvSpPr>
        <p:spPr/>
        <p:txBody>
          <a:bodyPr/>
          <a:lstStyle/>
          <a:p>
            <a:r>
              <a:rPr lang="en-GB"/>
              <a:t>Info class internal Department / KJI / CAVA</a:t>
            </a:r>
          </a:p>
        </p:txBody>
      </p:sp>
      <p:sp>
        <p:nvSpPr>
          <p:cNvPr id="6" name="Slide Number Placeholder 5"/>
          <p:cNvSpPr>
            <a:spLocks noGrp="1"/>
          </p:cNvSpPr>
          <p:nvPr>
            <p:ph type="sldNum" sz="quarter" idx="12"/>
          </p:nvPr>
        </p:nvSpPr>
        <p:spPr/>
        <p:txBody>
          <a:bodyPr/>
          <a:lstStyle/>
          <a:p>
            <a:fld id="{0183C6E6-4335-4428-AB21-BBACF8148F3A}" type="slidenum">
              <a:rPr lang="en-GB" smtClean="0"/>
              <a:t>‹#›</a:t>
            </a:fld>
            <a:endParaRPr lang="en-GB"/>
          </a:p>
        </p:txBody>
      </p:sp>
      <p:sp>
        <p:nvSpPr>
          <p:cNvPr id="10" name="Picture Placeholder 9"/>
          <p:cNvSpPr>
            <a:spLocks noGrp="1"/>
          </p:cNvSpPr>
          <p:nvPr>
            <p:ph type="pic" sz="quarter" idx="13" hasCustomPrompt="1"/>
          </p:nvPr>
        </p:nvSpPr>
        <p:spPr>
          <a:xfrm>
            <a:off x="512763" y="1773239"/>
            <a:ext cx="3495675" cy="1987490"/>
          </a:xfrm>
          <a:solidFill>
            <a:schemeClr val="accent3"/>
          </a:solidFill>
        </p:spPr>
        <p:txBody>
          <a:bodyPr lIns="360000" rIns="360000" anchor="ctr">
            <a:normAutofit/>
          </a:bodyPr>
          <a:lstStyle>
            <a:lvl1pPr marL="0" indent="0" algn="ctr">
              <a:buNone/>
              <a:defRPr sz="1000"/>
            </a:lvl1pPr>
          </a:lstStyle>
          <a:p>
            <a:r>
              <a:rPr lang="en-GB"/>
              <a:t>Click to add picture or use an image from Scania Image Bank</a:t>
            </a:r>
          </a:p>
        </p:txBody>
      </p:sp>
      <p:sp>
        <p:nvSpPr>
          <p:cNvPr id="12" name="Content Placeholder 2"/>
          <p:cNvSpPr>
            <a:spLocks noGrp="1"/>
          </p:cNvSpPr>
          <p:nvPr>
            <p:ph idx="15" hasCustomPrompt="1"/>
          </p:nvPr>
        </p:nvSpPr>
        <p:spPr>
          <a:xfrm>
            <a:off x="4349748" y="4042611"/>
            <a:ext cx="3492501" cy="1907339"/>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3" name="Picture Placeholder 9"/>
          <p:cNvSpPr>
            <a:spLocks noGrp="1"/>
          </p:cNvSpPr>
          <p:nvPr>
            <p:ph type="pic" sz="quarter" idx="16" hasCustomPrompt="1"/>
          </p:nvPr>
        </p:nvSpPr>
        <p:spPr>
          <a:xfrm>
            <a:off x="4346574"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en-GB"/>
              <a:t>Click to add picture or use an image from Scania Image Bank</a:t>
            </a:r>
          </a:p>
        </p:txBody>
      </p:sp>
      <p:sp>
        <p:nvSpPr>
          <p:cNvPr id="14" name="Content Placeholder 2"/>
          <p:cNvSpPr>
            <a:spLocks noGrp="1"/>
          </p:cNvSpPr>
          <p:nvPr>
            <p:ph idx="17" hasCustomPrompt="1"/>
          </p:nvPr>
        </p:nvSpPr>
        <p:spPr>
          <a:xfrm>
            <a:off x="8183559" y="4042611"/>
            <a:ext cx="3492501" cy="1907339"/>
          </a:xfrm>
        </p:spPr>
        <p:txBody>
          <a:body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5" name="Picture Placeholder 9"/>
          <p:cNvSpPr>
            <a:spLocks noGrp="1"/>
          </p:cNvSpPr>
          <p:nvPr>
            <p:ph type="pic" sz="quarter" idx="18" hasCustomPrompt="1"/>
          </p:nvPr>
        </p:nvSpPr>
        <p:spPr>
          <a:xfrm>
            <a:off x="8180385" y="1773239"/>
            <a:ext cx="3495675" cy="1987490"/>
          </a:xfrm>
          <a:solidFill>
            <a:schemeClr val="accent3"/>
          </a:solidFill>
        </p:spPr>
        <p:txBody>
          <a:bodyPr lIns="360000" rIns="360000" anchor="ctr">
            <a:normAutofit/>
          </a:bodyPr>
          <a:lstStyle>
            <a:lvl1pPr marL="0" marR="0" indent="0" algn="ctr" defTabSz="914400" rtl="0" eaLnBrk="1" fontAlgn="auto" latinLnBrk="0" hangingPunct="1">
              <a:lnSpc>
                <a:spcPct val="100000"/>
              </a:lnSpc>
              <a:spcBef>
                <a:spcPts val="1500"/>
              </a:spcBef>
              <a:spcAft>
                <a:spcPts val="0"/>
              </a:spcAft>
              <a:buClr>
                <a:schemeClr val="accent1"/>
              </a:buClr>
              <a:buSzTx/>
              <a:buFont typeface="Arial" panose="020B0604020202020204" pitchFamily="34" charset="0"/>
              <a:buNone/>
              <a:tabLst/>
              <a:defRPr sz="1000"/>
            </a:lvl1pPr>
          </a:lstStyle>
          <a:p>
            <a:r>
              <a:rPr lang="en-GB"/>
              <a:t>Click to add picture or use an image from Scania Image Bank</a:t>
            </a:r>
          </a:p>
        </p:txBody>
      </p:sp>
      <p:sp>
        <p:nvSpPr>
          <p:cNvPr id="17" name="TextBox 16"/>
          <p:cNvSpPr txBox="1"/>
          <p:nvPr/>
        </p:nvSpPr>
        <p:spPr>
          <a:xfrm>
            <a:off x="0" y="-135898"/>
            <a:ext cx="690895" cy="123111"/>
          </a:xfrm>
          <a:prstGeom prst="rect">
            <a:avLst/>
          </a:prstGeom>
          <a:noFill/>
        </p:spPr>
        <p:txBody>
          <a:bodyPr wrap="none" lIns="0" tIns="0" rIns="0" bIns="0" rtlCol="0">
            <a:spAutoFit/>
          </a:bodyPr>
          <a:lstStyle/>
          <a:p>
            <a:r>
              <a:rPr lang="en-GB" sz="800" b="1">
                <a:solidFill>
                  <a:schemeClr val="accent1"/>
                </a:solidFill>
              </a:rPr>
              <a:t>Three Images</a:t>
            </a:r>
          </a:p>
        </p:txBody>
      </p:sp>
      <p:pic>
        <p:nvPicPr>
          <p:cNvPr id="1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9144240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Quote - Image">
    <p:bg>
      <p:bgPr>
        <a:solidFill>
          <a:schemeClr val="accent3"/>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5" hasCustomPrompt="1"/>
          </p:nvPr>
        </p:nvSpPr>
        <p:spPr>
          <a:xfrm>
            <a:off x="0" y="0"/>
            <a:ext cx="12192000" cy="6858000"/>
          </a:xfrm>
          <a:noFill/>
        </p:spPr>
        <p:txBody>
          <a:bodyPr tIns="180000">
            <a:normAutofit/>
          </a:bodyPr>
          <a:lstStyle>
            <a:lvl1pPr marL="0" indent="0" algn="ctr">
              <a:buNone/>
              <a:defRPr sz="1000" baseline="0">
                <a:solidFill>
                  <a:schemeClr val="bg1"/>
                </a:solidFill>
              </a:defRPr>
            </a:lvl1pPr>
          </a:lstStyle>
          <a:p>
            <a:r>
              <a:rPr lang="en-US"/>
              <a:t>Select the image Placeholder and use an image from Scania Image Bank</a:t>
            </a:r>
          </a:p>
        </p:txBody>
      </p:sp>
      <p:sp>
        <p:nvSpPr>
          <p:cNvPr id="4" name="Date Placeholder 3"/>
          <p:cNvSpPr>
            <a:spLocks noGrp="1"/>
          </p:cNvSpPr>
          <p:nvPr>
            <p:ph type="dt" sz="half" idx="10"/>
          </p:nvPr>
        </p:nvSpPr>
        <p:spPr/>
        <p:txBody>
          <a:bodyPr/>
          <a:lstStyle>
            <a:lvl1pPr>
              <a:defRPr>
                <a:solidFill>
                  <a:schemeClr val="bg1"/>
                </a:solidFill>
              </a:defRPr>
            </a:lvl1pPr>
          </a:lstStyle>
          <a:p>
            <a:fld id="{E2991691-FB55-478B-B54F-2B0816D095C5}" type="datetime1">
              <a:rPr lang="en-GB" smtClean="0"/>
              <a:t>23/09/2024</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Info class internal Department / KJI / CAVA</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183C6E6-4335-4428-AB21-BBACF8148F3A}" type="slidenum">
              <a:rPr lang="en-US" smtClean="0"/>
              <a:pPr/>
              <a:t>‹#›</a:t>
            </a:fld>
            <a:endParaRPr lang="en-US"/>
          </a:p>
        </p:txBody>
      </p:sp>
      <p:sp>
        <p:nvSpPr>
          <p:cNvPr id="9" name="Text Placeholder 8"/>
          <p:cNvSpPr>
            <a:spLocks noGrp="1"/>
          </p:cNvSpPr>
          <p:nvPr>
            <p:ph type="body" sz="quarter" idx="13" hasCustomPrompt="1"/>
          </p:nvPr>
        </p:nvSpPr>
        <p:spPr>
          <a:xfrm>
            <a:off x="4008438" y="1412875"/>
            <a:ext cx="4175124" cy="2547233"/>
          </a:xfrm>
        </p:spPr>
        <p:txBody>
          <a:bodyPr anchor="b">
            <a:noAutofit/>
          </a:bodyPr>
          <a:lstStyle>
            <a:lvl1pPr marL="0" indent="0">
              <a:buNone/>
              <a:defRPr sz="2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Morbi</a:t>
            </a:r>
            <a:r>
              <a:rPr lang="en-US"/>
              <a:t> </a:t>
            </a:r>
            <a:r>
              <a:rPr lang="en-US" err="1"/>
              <a:t>vulputate</a:t>
            </a:r>
            <a:r>
              <a:rPr lang="en-US"/>
              <a:t> </a:t>
            </a:r>
            <a:r>
              <a:rPr lang="en-US" err="1"/>
              <a:t>orci</a:t>
            </a:r>
            <a:r>
              <a:rPr lang="en-US"/>
              <a:t> id </a:t>
            </a:r>
            <a:r>
              <a:rPr lang="en-US" err="1"/>
              <a:t>purus</a:t>
            </a:r>
            <a:r>
              <a:rPr lang="en-US"/>
              <a:t> </a:t>
            </a:r>
            <a:r>
              <a:rPr lang="en-US" err="1"/>
              <a:t>elementum</a:t>
            </a:r>
            <a:r>
              <a:rPr lang="en-US"/>
              <a:t> </a:t>
            </a:r>
            <a:r>
              <a:rPr lang="en-US" err="1"/>
              <a:t>feugiat</a:t>
            </a:r>
            <a:r>
              <a:rPr lang="en-US"/>
              <a:t>.”</a:t>
            </a:r>
          </a:p>
        </p:txBody>
      </p:sp>
      <p:sp>
        <p:nvSpPr>
          <p:cNvPr id="10" name="Text Placeholder 8"/>
          <p:cNvSpPr>
            <a:spLocks noGrp="1"/>
          </p:cNvSpPr>
          <p:nvPr>
            <p:ph type="body" sz="quarter" idx="14" hasCustomPrompt="1"/>
          </p:nvPr>
        </p:nvSpPr>
        <p:spPr>
          <a:xfrm>
            <a:off x="4008438" y="4118235"/>
            <a:ext cx="4175124" cy="584393"/>
          </a:xfrm>
        </p:spPr>
        <p:txBody>
          <a:bodyPr anchor="t">
            <a:noAutofit/>
          </a:bodyPr>
          <a:lstStyle>
            <a:lvl1pPr marL="0" indent="0">
              <a:spcBef>
                <a:spcPts val="0"/>
              </a:spcBef>
              <a:buNone/>
              <a:defRPr sz="120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source of quotation</a:t>
            </a:r>
          </a:p>
        </p:txBody>
      </p:sp>
      <p:pic>
        <p:nvPicPr>
          <p:cNvPr id="11"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2" name="TextBox 11"/>
          <p:cNvSpPr txBox="1"/>
          <p:nvPr/>
        </p:nvSpPr>
        <p:spPr>
          <a:xfrm>
            <a:off x="0" y="-135898"/>
            <a:ext cx="718145" cy="123111"/>
          </a:xfrm>
          <a:prstGeom prst="rect">
            <a:avLst/>
          </a:prstGeom>
          <a:noFill/>
        </p:spPr>
        <p:txBody>
          <a:bodyPr wrap="none" lIns="0" tIns="0" rIns="0" bIns="0" rtlCol="0">
            <a:spAutoFit/>
          </a:bodyPr>
          <a:lstStyle/>
          <a:p>
            <a:r>
              <a:rPr lang="en-US" sz="800" b="1">
                <a:solidFill>
                  <a:schemeClr val="accent1"/>
                </a:solidFill>
              </a:rPr>
              <a:t>Quote - Image</a:t>
            </a:r>
          </a:p>
        </p:txBody>
      </p:sp>
    </p:spTree>
    <p:extLst>
      <p:ext uri="{BB962C8B-B14F-4D97-AF65-F5344CB8AC3E}">
        <p14:creationId xmlns:p14="http://schemas.microsoft.com/office/powerpoint/2010/main" val="28385011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Last Page - Blue">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25547" cy="123111"/>
          </a:xfrm>
          <a:prstGeom prst="rect">
            <a:avLst/>
          </a:prstGeom>
          <a:noFill/>
        </p:spPr>
        <p:txBody>
          <a:bodyPr wrap="none" lIns="0" tIns="0" rIns="0" bIns="0" rtlCol="0">
            <a:spAutoFit/>
          </a:bodyPr>
          <a:lstStyle/>
          <a:p>
            <a:r>
              <a:rPr lang="en-US" sz="800" b="1">
                <a:solidFill>
                  <a:schemeClr val="accent1"/>
                </a:solidFill>
              </a:rPr>
              <a:t>Last Page - Blue</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170984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Last Page - Grey">
    <p:bg>
      <p:bgPr>
        <a:solidFill>
          <a:srgbClr val="53565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5938" y="4743880"/>
            <a:ext cx="4175124" cy="586096"/>
          </a:xfrm>
        </p:spPr>
        <p:txBody>
          <a:bodyPr anchor="b">
            <a:noAutofit/>
          </a:bodyPr>
          <a:lstStyle>
            <a:lvl1pPr marL="0" indent="0">
              <a:spcBef>
                <a:spcPts val="0"/>
              </a:spcBef>
              <a:buNone/>
              <a:defRPr sz="1200" b="0" baseline="0">
                <a:solidFill>
                  <a:schemeClr val="bg1"/>
                </a:solidFill>
                <a:latin typeface="Scania Office Bold" panose="00000800000000000000" pitchFamily="2" charset="0"/>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your name</a:t>
            </a:r>
          </a:p>
        </p:txBody>
      </p:sp>
      <p:sp>
        <p:nvSpPr>
          <p:cNvPr id="10" name="Text Placeholder 8"/>
          <p:cNvSpPr>
            <a:spLocks noGrp="1"/>
          </p:cNvSpPr>
          <p:nvPr>
            <p:ph type="body" sz="quarter" idx="14" hasCustomPrompt="1"/>
          </p:nvPr>
        </p:nvSpPr>
        <p:spPr>
          <a:xfrm>
            <a:off x="515938" y="5344932"/>
            <a:ext cx="4175124" cy="1049676"/>
          </a:xfrm>
        </p:spPr>
        <p:txBody>
          <a:bodyPr anchor="t">
            <a:noAutofit/>
          </a:bodyPr>
          <a:lstStyle>
            <a:lvl1pPr marL="0" indent="0">
              <a:spcBef>
                <a:spcPts val="0"/>
              </a:spcBef>
              <a:buNone/>
              <a:defRPr sz="1000" baseline="0">
                <a:solidFill>
                  <a:schemeClr val="bg1"/>
                </a:solidFill>
              </a:defRPr>
            </a:lvl1pPr>
            <a:lvl2pPr marL="268287" indent="0">
              <a:buNone/>
              <a:defRPr sz="1400"/>
            </a:lvl2pPr>
            <a:lvl3pPr marL="536575" indent="0">
              <a:buNone/>
              <a:defRPr sz="1400"/>
            </a:lvl3pPr>
            <a:lvl4pPr marL="893763" indent="0">
              <a:buNone/>
              <a:defRPr sz="1400"/>
            </a:lvl4pPr>
            <a:lvl5pPr marL="1258887" indent="0">
              <a:buNone/>
              <a:defRPr sz="1400"/>
            </a:lvl5pPr>
          </a:lstStyle>
          <a:p>
            <a:pPr lvl="0"/>
            <a:r>
              <a:rPr lang="en-US"/>
              <a:t>Click to add Company name, Title, Department, Phone number,</a:t>
            </a:r>
            <a:br>
              <a:rPr lang="en-US"/>
            </a:br>
            <a:r>
              <a:rPr lang="en-US"/>
              <a:t>E-mail address, Web address</a:t>
            </a:r>
          </a:p>
        </p:txBody>
      </p:sp>
      <p:sp>
        <p:nvSpPr>
          <p:cNvPr id="6"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0" y="-135898"/>
            <a:ext cx="839974" cy="123111"/>
          </a:xfrm>
          <a:prstGeom prst="rect">
            <a:avLst/>
          </a:prstGeom>
          <a:noFill/>
        </p:spPr>
        <p:txBody>
          <a:bodyPr wrap="none" lIns="0" tIns="0" rIns="0" bIns="0" rtlCol="0">
            <a:spAutoFit/>
          </a:bodyPr>
          <a:lstStyle/>
          <a:p>
            <a:r>
              <a:rPr lang="en-US" sz="800" b="1">
                <a:solidFill>
                  <a:schemeClr val="accent1"/>
                </a:solidFill>
              </a:rPr>
              <a:t>Last Page - Grey</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1" name="ScaniaWordmark"/>
          <p:cNvSpPr>
            <a:spLocks noEditPoints="1"/>
          </p:cNvSpPr>
          <p:nvPr userDrawn="1"/>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356773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 White">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US" sz="800" b="1">
                <a:solidFill>
                  <a:schemeClr val="accent1"/>
                </a:solidFill>
              </a:rPr>
              <a:t>Last Page/Chapter Divider</a:t>
            </a:r>
          </a:p>
        </p:txBody>
      </p:sp>
      <p:pic>
        <p:nvPicPr>
          <p:cNvPr id="5" name="ScaniaSymbolLar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933" y="1447796"/>
            <a:ext cx="6294133" cy="3547879"/>
          </a:xfrm>
          <a:prstGeom prst="rect">
            <a:avLst/>
          </a:prstGeom>
        </p:spPr>
      </p:pic>
    </p:spTree>
    <p:extLst>
      <p:ext uri="{BB962C8B-B14F-4D97-AF65-F5344CB8AC3E}">
        <p14:creationId xmlns:p14="http://schemas.microsoft.com/office/powerpoint/2010/main" val="29810341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Last Page/Chapter Divider - Blue">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p:nvSpPr>
        <p:spPr>
          <a:xfrm>
            <a:off x="0" y="-135898"/>
            <a:ext cx="1335302" cy="123111"/>
          </a:xfrm>
          <a:prstGeom prst="rect">
            <a:avLst/>
          </a:prstGeom>
          <a:noFill/>
        </p:spPr>
        <p:txBody>
          <a:bodyPr wrap="none" lIns="0" tIns="0" rIns="0" bIns="0" rtlCol="0">
            <a:spAutoFit/>
          </a:bodyPr>
          <a:lstStyle/>
          <a:p>
            <a:r>
              <a:rPr lang="en-US" sz="800" b="1">
                <a:solidFill>
                  <a:schemeClr val="accent1"/>
                </a:solidFill>
              </a:rPr>
              <a:t>Last Page/Chapter Divider</a:t>
            </a:r>
          </a:p>
        </p:txBody>
      </p:sp>
      <p:pic>
        <p:nvPicPr>
          <p:cNvPr id="5" name="ScaniaSymbolLarge"/>
          <p:cNvPicPr>
            <a:picLocks noChangeAspect="1"/>
          </p:cNvPicPr>
          <p:nvPr/>
        </p:nvPicPr>
        <p:blipFill rotWithShape="1">
          <a:blip r:embed="rId2">
            <a:extLst>
              <a:ext uri="{28A0092B-C50C-407E-A947-70E740481C1C}">
                <a14:useLocalDpi xmlns:a14="http://schemas.microsoft.com/office/drawing/2010/main" val="0"/>
              </a:ext>
            </a:extLst>
          </a:blip>
          <a:srcRect b="40698"/>
          <a:stretch/>
        </p:blipFill>
        <p:spPr>
          <a:xfrm>
            <a:off x="2948933" y="1447796"/>
            <a:ext cx="6294133" cy="2103971"/>
          </a:xfrm>
          <a:prstGeom prst="rect">
            <a:avLst/>
          </a:prstGeom>
        </p:spPr>
      </p:pic>
      <p:sp>
        <p:nvSpPr>
          <p:cNvPr id="4" name="ScaniaWordmark"/>
          <p:cNvSpPr>
            <a:spLocks noEditPoints="1"/>
          </p:cNvSpPr>
          <p:nvPr userDrawn="1"/>
        </p:nvSpPr>
        <p:spPr bwMode="auto">
          <a:xfrm>
            <a:off x="3276599" y="3768178"/>
            <a:ext cx="5634567" cy="955170"/>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836339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2"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hasCustomPrompt="1"/>
          </p:nvPr>
        </p:nvSpPr>
        <p:spPr>
          <a:xfrm>
            <a:off x="515938" y="2646947"/>
            <a:ext cx="10152062" cy="2310064"/>
          </a:xfrm>
        </p:spPr>
        <p:txBody>
          <a:bodyPr anchor="t"/>
          <a:lstStyle>
            <a:lvl1pPr algn="l">
              <a:lnSpc>
                <a:spcPct val="80000"/>
              </a:lnSpc>
              <a:defRPr sz="6000">
                <a:solidFill>
                  <a:schemeClr val="bg1"/>
                </a:solidFill>
                <a:latin typeface="+mj-lt"/>
              </a:defRPr>
            </a:lvl1pPr>
          </a:lstStyle>
          <a:p>
            <a:r>
              <a:rPr lang="en-US" dirty="0"/>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Your name</a:t>
            </a:r>
          </a:p>
        </p:txBody>
      </p:sp>
      <p:sp>
        <p:nvSpPr>
          <p:cNvPr id="6" name="TextBox 5"/>
          <p:cNvSpPr txBox="1"/>
          <p:nvPr/>
        </p:nvSpPr>
        <p:spPr>
          <a:xfrm>
            <a:off x="0" y="-135898"/>
            <a:ext cx="504946" cy="123111"/>
          </a:xfrm>
          <a:prstGeom prst="rect">
            <a:avLst/>
          </a:prstGeom>
          <a:noFill/>
        </p:spPr>
        <p:txBody>
          <a:bodyPr wrap="none" lIns="0" tIns="0" rIns="0" bIns="0" rtlCol="0">
            <a:spAutoFit/>
          </a:bodyPr>
          <a:lstStyle/>
          <a:p>
            <a:r>
              <a:rPr lang="en-US" sz="800" b="1" dirty="0">
                <a:solidFill>
                  <a:schemeClr val="accent1"/>
                </a:solidFill>
              </a:rPr>
              <a:t>Title Slide</a:t>
            </a:r>
          </a:p>
        </p:txBody>
      </p:sp>
      <p:pic>
        <p:nvPicPr>
          <p:cNvPr id="7"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6" name="Date Placeholder 3"/>
          <p:cNvSpPr>
            <a:spLocks noGrp="1"/>
          </p:cNvSpPr>
          <p:nvPr>
            <p:ph type="dt" sz="half" idx="10"/>
          </p:nvPr>
        </p:nvSpPr>
        <p:spPr>
          <a:xfrm>
            <a:off x="515936" y="6393416"/>
            <a:ext cx="3492502" cy="213783"/>
          </a:xfrm>
        </p:spPr>
        <p:txBody>
          <a:bodyPr/>
          <a:lstStyle>
            <a:lvl1pPr>
              <a:defRPr>
                <a:solidFill>
                  <a:schemeClr val="bg1"/>
                </a:solidFill>
              </a:defRPr>
            </a:lvl1pPr>
          </a:lstStyle>
          <a:p>
            <a:fld id="{2E232326-514C-45D9-9943-D4B7B2D13A21}" type="datetime1">
              <a:rPr lang="en-GB" smtClean="0"/>
              <a:t>23/09/2024</a:t>
            </a:fld>
            <a:endParaRPr lang="en-US" dirty="0"/>
          </a:p>
        </p:txBody>
      </p:sp>
      <p:sp>
        <p:nvSpPr>
          <p:cNvPr id="10" name="Text Placeholder 9"/>
          <p:cNvSpPr>
            <a:spLocks noGrp="1"/>
          </p:cNvSpPr>
          <p:nvPr>
            <p:ph type="body" sz="quarter" idx="11" hasCustomPrompt="1"/>
          </p:nvPr>
        </p:nvSpPr>
        <p:spPr>
          <a:xfrm>
            <a:off x="515936" y="6156136"/>
            <a:ext cx="3492502" cy="212725"/>
          </a:xfrm>
        </p:spPr>
        <p:txBody>
          <a:bodyPr anchor="ctr"/>
          <a:lstStyle>
            <a:lvl1pPr marL="0" indent="0">
              <a:lnSpc>
                <a:spcPct val="100000"/>
              </a:lnSpc>
              <a:spcBef>
                <a:spcPts val="0"/>
              </a:spcBef>
              <a:buNone/>
              <a:defRPr sz="800">
                <a:solidFill>
                  <a:schemeClr val="bg1"/>
                </a:solidFill>
              </a:defRPr>
            </a:lvl1pPr>
          </a:lstStyle>
          <a:p>
            <a:pPr lvl="0"/>
            <a:r>
              <a:rPr lang="en-US" dirty="0"/>
              <a:t>Edition</a:t>
            </a:r>
          </a:p>
        </p:txBody>
      </p:sp>
    </p:spTree>
    <p:extLst>
      <p:ext uri="{BB962C8B-B14F-4D97-AF65-F5344CB8AC3E}">
        <p14:creationId xmlns:p14="http://schemas.microsoft.com/office/powerpoint/2010/main" val="33290663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 Grey">
    <p:bg>
      <p:bgPr>
        <a:solidFill>
          <a:srgbClr val="53565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5938" y="2646947"/>
            <a:ext cx="10152062" cy="2310064"/>
          </a:xfrm>
        </p:spPr>
        <p:txBody>
          <a:bodyPr anchor="t"/>
          <a:lstStyle>
            <a:lvl1pPr algn="l">
              <a:lnSpc>
                <a:spcPct val="80000"/>
              </a:lnSpc>
              <a:defRPr sz="6000">
                <a:solidFill>
                  <a:schemeClr val="bg1"/>
                </a:solidFill>
                <a:latin typeface="+mj-lt"/>
              </a:defRPr>
            </a:lvl1pPr>
          </a:lstStyle>
          <a:p>
            <a:r>
              <a:rPr lang="en-US" dirty="0"/>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Your name</a:t>
            </a:r>
          </a:p>
        </p:txBody>
      </p:sp>
      <p:sp>
        <p:nvSpPr>
          <p:cNvPr id="7"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0" y="-135898"/>
            <a:ext cx="841577" cy="123111"/>
          </a:xfrm>
          <a:prstGeom prst="rect">
            <a:avLst/>
          </a:prstGeom>
          <a:noFill/>
        </p:spPr>
        <p:txBody>
          <a:bodyPr wrap="none" lIns="0" tIns="0" rIns="0" bIns="0" rtlCol="0">
            <a:spAutoFit/>
          </a:bodyPr>
          <a:lstStyle/>
          <a:p>
            <a:r>
              <a:rPr lang="en-US" sz="800" b="1" dirty="0">
                <a:solidFill>
                  <a:schemeClr val="accent1"/>
                </a:solidFill>
              </a:rPr>
              <a:t>Title Slide - Grey</a:t>
            </a:r>
          </a:p>
        </p:txBody>
      </p:sp>
      <p:pic>
        <p:nvPicPr>
          <p:cNvPr id="6"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9" name="Date Placeholder 3"/>
          <p:cNvSpPr>
            <a:spLocks noGrp="1"/>
          </p:cNvSpPr>
          <p:nvPr>
            <p:ph type="dt" sz="half" idx="10"/>
          </p:nvPr>
        </p:nvSpPr>
        <p:spPr>
          <a:xfrm>
            <a:off x="515936" y="6393416"/>
            <a:ext cx="3492502" cy="213783"/>
          </a:xfrm>
        </p:spPr>
        <p:txBody>
          <a:bodyPr/>
          <a:lstStyle>
            <a:lvl1pPr>
              <a:defRPr>
                <a:solidFill>
                  <a:schemeClr val="bg1"/>
                </a:solidFill>
              </a:defRPr>
            </a:lvl1pPr>
          </a:lstStyle>
          <a:p>
            <a:fld id="{9E0C153F-55BC-4040-A1F3-F97F8DB19CD2}" type="datetime1">
              <a:rPr lang="en-GB" smtClean="0"/>
              <a:t>23/09/2024</a:t>
            </a:fld>
            <a:endParaRPr lang="en-US" dirty="0"/>
          </a:p>
        </p:txBody>
      </p:sp>
      <p:sp>
        <p:nvSpPr>
          <p:cNvPr id="10" name="Text Placeholder 9"/>
          <p:cNvSpPr>
            <a:spLocks noGrp="1"/>
          </p:cNvSpPr>
          <p:nvPr>
            <p:ph type="body" sz="quarter" idx="11" hasCustomPrompt="1"/>
          </p:nvPr>
        </p:nvSpPr>
        <p:spPr>
          <a:xfrm>
            <a:off x="515936" y="6156136"/>
            <a:ext cx="3492502" cy="212725"/>
          </a:xfrm>
        </p:spPr>
        <p:txBody>
          <a:bodyPr anchor="ctr"/>
          <a:lstStyle>
            <a:lvl1pPr marL="0" indent="0">
              <a:lnSpc>
                <a:spcPct val="100000"/>
              </a:lnSpc>
              <a:spcBef>
                <a:spcPts val="0"/>
              </a:spcBef>
              <a:buNone/>
              <a:defRPr sz="800">
                <a:solidFill>
                  <a:schemeClr val="bg1"/>
                </a:solidFill>
              </a:defRPr>
            </a:lvl1pPr>
          </a:lstStyle>
          <a:p>
            <a:pPr lvl="0"/>
            <a:r>
              <a:rPr lang="en-US" dirty="0"/>
              <a:t>Edition</a:t>
            </a:r>
          </a:p>
        </p:txBody>
      </p:sp>
    </p:spTree>
    <p:extLst>
      <p:ext uri="{BB962C8B-B14F-4D97-AF65-F5344CB8AC3E}">
        <p14:creationId xmlns:p14="http://schemas.microsoft.com/office/powerpoint/2010/main" val="27637088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  Image">
    <p:bg>
      <p:bgPr>
        <a:solidFill>
          <a:srgbClr val="C8C9C7"/>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noFill/>
        </p:spPr>
        <p:txBody>
          <a:bodyPr tIns="180000">
            <a:normAutofit/>
          </a:bodyPr>
          <a:lstStyle>
            <a:lvl1pPr marL="0" indent="0" algn="ctr">
              <a:buNone/>
              <a:defRPr sz="1000" baseline="0"/>
            </a:lvl1pPr>
          </a:lstStyle>
          <a:p>
            <a:r>
              <a:rPr lang="en-US" dirty="0"/>
              <a:t>Select the image Placeholder and use an image from Scania Image Bank</a:t>
            </a:r>
          </a:p>
        </p:txBody>
      </p:sp>
      <p:sp>
        <p:nvSpPr>
          <p:cNvPr id="2" name="Title 1"/>
          <p:cNvSpPr>
            <a:spLocks noGrp="1"/>
          </p:cNvSpPr>
          <p:nvPr>
            <p:ph type="ctrTitle" hasCustomPrompt="1"/>
          </p:nvPr>
        </p:nvSpPr>
        <p:spPr>
          <a:xfrm>
            <a:off x="515938" y="2646947"/>
            <a:ext cx="10152062" cy="2310064"/>
          </a:xfrm>
        </p:spPr>
        <p:txBody>
          <a:bodyPr anchor="t"/>
          <a:lstStyle>
            <a:lvl1pPr algn="l">
              <a:lnSpc>
                <a:spcPct val="80000"/>
              </a:lnSpc>
              <a:defRPr sz="6000">
                <a:solidFill>
                  <a:schemeClr val="bg1"/>
                </a:solidFill>
                <a:latin typeface="+mj-lt"/>
              </a:defRPr>
            </a:lvl1pPr>
          </a:lstStyle>
          <a:p>
            <a:r>
              <a:rPr lang="en-US" dirty="0"/>
              <a:t>Click to add title</a:t>
            </a:r>
          </a:p>
        </p:txBody>
      </p:sp>
      <p:sp>
        <p:nvSpPr>
          <p:cNvPr id="3" name="Subtitle 2"/>
          <p:cNvSpPr>
            <a:spLocks noGrp="1"/>
          </p:cNvSpPr>
          <p:nvPr>
            <p:ph type="subTitle" idx="1" hasCustomPrompt="1"/>
          </p:nvPr>
        </p:nvSpPr>
        <p:spPr>
          <a:xfrm>
            <a:off x="515939" y="1412875"/>
            <a:ext cx="10152062" cy="1075642"/>
          </a:xfrm>
        </p:spPr>
        <p:txBody>
          <a:bodyPr anchor="b">
            <a:noAutofit/>
          </a:bodyPr>
          <a:lstStyle>
            <a:lvl1pPr marL="0" indent="0" algn="l">
              <a:buNone/>
              <a:defRPr sz="1500">
                <a:solidFill>
                  <a:schemeClr val="bg1"/>
                </a:solidFill>
                <a:latin typeface="Scania Office Headline" panose="00000505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Your name</a:t>
            </a:r>
          </a:p>
        </p:txBody>
      </p:sp>
      <p:sp>
        <p:nvSpPr>
          <p:cNvPr id="9" name="ScaniaWordmark"/>
          <p:cNvSpPr>
            <a:spLocks noEditPoints="1"/>
          </p:cNvSpPr>
          <p:nvPr/>
        </p:nvSpPr>
        <p:spPr bwMode="auto">
          <a:xfrm>
            <a:off x="9852144" y="6215608"/>
            <a:ext cx="2026167" cy="343475"/>
          </a:xfrm>
          <a:custGeom>
            <a:avLst/>
            <a:gdLst>
              <a:gd name="T0" fmla="*/ 287 w 676"/>
              <a:gd name="T1" fmla="*/ 65 h 112"/>
              <a:gd name="T2" fmla="*/ 316 w 676"/>
              <a:gd name="T3" fmla="*/ 65 h 112"/>
              <a:gd name="T4" fmla="*/ 493 w 676"/>
              <a:gd name="T5" fmla="*/ 107 h 112"/>
              <a:gd name="T6" fmla="*/ 455 w 676"/>
              <a:gd name="T7" fmla="*/ 4 h 112"/>
              <a:gd name="T8" fmla="*/ 414 w 676"/>
              <a:gd name="T9" fmla="*/ 4 h 112"/>
              <a:gd name="T10" fmla="*/ 365 w 676"/>
              <a:gd name="T11" fmla="*/ 88 h 112"/>
              <a:gd name="T12" fmla="*/ 271 w 676"/>
              <a:gd name="T13" fmla="*/ 4 h 112"/>
              <a:gd name="T14" fmla="*/ 209 w 676"/>
              <a:gd name="T15" fmla="*/ 65 h 112"/>
              <a:gd name="T16" fmla="*/ 166 w 676"/>
              <a:gd name="T17" fmla="*/ 56 h 112"/>
              <a:gd name="T18" fmla="*/ 209 w 676"/>
              <a:gd name="T19" fmla="*/ 44 h 112"/>
              <a:gd name="T20" fmla="*/ 251 w 676"/>
              <a:gd name="T21" fmla="*/ 41 h 112"/>
              <a:gd name="T22" fmla="*/ 125 w 676"/>
              <a:gd name="T23" fmla="*/ 56 h 112"/>
              <a:gd name="T24" fmla="*/ 90 w 676"/>
              <a:gd name="T25" fmla="*/ 44 h 112"/>
              <a:gd name="T26" fmla="*/ 46 w 676"/>
              <a:gd name="T27" fmla="*/ 33 h 112"/>
              <a:gd name="T28" fmla="*/ 80 w 676"/>
              <a:gd name="T29" fmla="*/ 36 h 112"/>
              <a:gd name="T30" fmla="*/ 123 w 676"/>
              <a:gd name="T31" fmla="*/ 34 h 112"/>
              <a:gd name="T32" fmla="*/ 3 w 676"/>
              <a:gd name="T33" fmla="*/ 36 h 112"/>
              <a:gd name="T34" fmla="*/ 70 w 676"/>
              <a:gd name="T35" fmla="*/ 70 h 112"/>
              <a:gd name="T36" fmla="*/ 66 w 676"/>
              <a:gd name="T37" fmla="*/ 87 h 112"/>
              <a:gd name="T38" fmla="*/ 0 w 676"/>
              <a:gd name="T39" fmla="*/ 73 h 112"/>
              <a:gd name="T40" fmla="*/ 64 w 676"/>
              <a:gd name="T41" fmla="*/ 111 h 112"/>
              <a:gd name="T42" fmla="*/ 188 w 676"/>
              <a:gd name="T43" fmla="*/ 112 h 112"/>
              <a:gd name="T44" fmla="*/ 231 w 676"/>
              <a:gd name="T45" fmla="*/ 107 h 112"/>
              <a:gd name="T46" fmla="*/ 277 w 676"/>
              <a:gd name="T47" fmla="*/ 92 h 112"/>
              <a:gd name="T48" fmla="*/ 332 w 676"/>
              <a:gd name="T49" fmla="*/ 107 h 112"/>
              <a:gd name="T50" fmla="*/ 373 w 676"/>
              <a:gd name="T51" fmla="*/ 107 h 112"/>
              <a:gd name="T52" fmla="*/ 404 w 676"/>
              <a:gd name="T53" fmla="*/ 48 h 112"/>
              <a:gd name="T54" fmla="*/ 619 w 676"/>
              <a:gd name="T55" fmla="*/ 65 h 112"/>
              <a:gd name="T56" fmla="*/ 605 w 676"/>
              <a:gd name="T57" fmla="*/ 28 h 112"/>
              <a:gd name="T58" fmla="*/ 676 w 676"/>
              <a:gd name="T59" fmla="*/ 107 h 112"/>
              <a:gd name="T60" fmla="*/ 574 w 676"/>
              <a:gd name="T61" fmla="*/ 4 h 112"/>
              <a:gd name="T62" fmla="*/ 542 w 676"/>
              <a:gd name="T63" fmla="*/ 4 h 112"/>
              <a:gd name="T64" fmla="*/ 503 w 676"/>
              <a:gd name="T65" fmla="*/ 107 h 112"/>
              <a:gd name="T66" fmla="*/ 542 w 676"/>
              <a:gd name="T67" fmla="*/ 107 h 112"/>
              <a:gd name="T68" fmla="*/ 580 w 676"/>
              <a:gd name="T69" fmla="*/ 92 h 112"/>
              <a:gd name="T70" fmla="*/ 635 w 676"/>
              <a:gd name="T71" fmla="*/ 10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6" h="112">
                <a:moveTo>
                  <a:pt x="316" y="65"/>
                </a:moveTo>
                <a:cubicBezTo>
                  <a:pt x="287" y="65"/>
                  <a:pt x="287" y="65"/>
                  <a:pt x="287" y="65"/>
                </a:cubicBezTo>
                <a:cubicBezTo>
                  <a:pt x="302" y="28"/>
                  <a:pt x="302" y="28"/>
                  <a:pt x="302" y="28"/>
                </a:cubicBezTo>
                <a:lnTo>
                  <a:pt x="316" y="65"/>
                </a:lnTo>
                <a:close/>
                <a:moveTo>
                  <a:pt x="448" y="107"/>
                </a:moveTo>
                <a:cubicBezTo>
                  <a:pt x="493" y="107"/>
                  <a:pt x="493" y="107"/>
                  <a:pt x="493" y="107"/>
                </a:cubicBezTo>
                <a:cubicBezTo>
                  <a:pt x="493" y="4"/>
                  <a:pt x="493" y="4"/>
                  <a:pt x="493" y="4"/>
                </a:cubicBezTo>
                <a:cubicBezTo>
                  <a:pt x="455" y="4"/>
                  <a:pt x="455" y="4"/>
                  <a:pt x="455" y="4"/>
                </a:cubicBezTo>
                <a:cubicBezTo>
                  <a:pt x="455" y="58"/>
                  <a:pt x="455" y="58"/>
                  <a:pt x="455" y="58"/>
                </a:cubicBezTo>
                <a:cubicBezTo>
                  <a:pt x="414" y="4"/>
                  <a:pt x="414" y="4"/>
                  <a:pt x="414" y="4"/>
                </a:cubicBezTo>
                <a:cubicBezTo>
                  <a:pt x="365" y="4"/>
                  <a:pt x="365" y="4"/>
                  <a:pt x="365" y="4"/>
                </a:cubicBezTo>
                <a:cubicBezTo>
                  <a:pt x="365" y="88"/>
                  <a:pt x="365" y="88"/>
                  <a:pt x="365" y="88"/>
                </a:cubicBezTo>
                <a:cubicBezTo>
                  <a:pt x="333" y="4"/>
                  <a:pt x="333" y="4"/>
                  <a:pt x="333" y="4"/>
                </a:cubicBezTo>
                <a:cubicBezTo>
                  <a:pt x="271" y="4"/>
                  <a:pt x="271" y="4"/>
                  <a:pt x="271" y="4"/>
                </a:cubicBezTo>
                <a:cubicBezTo>
                  <a:pt x="247" y="65"/>
                  <a:pt x="247" y="65"/>
                  <a:pt x="247" y="65"/>
                </a:cubicBezTo>
                <a:cubicBezTo>
                  <a:pt x="209" y="65"/>
                  <a:pt x="209" y="65"/>
                  <a:pt x="209" y="65"/>
                </a:cubicBezTo>
                <a:cubicBezTo>
                  <a:pt x="207" y="77"/>
                  <a:pt x="200" y="83"/>
                  <a:pt x="188" y="83"/>
                </a:cubicBezTo>
                <a:cubicBezTo>
                  <a:pt x="174" y="83"/>
                  <a:pt x="166" y="73"/>
                  <a:pt x="166" y="56"/>
                </a:cubicBezTo>
                <a:cubicBezTo>
                  <a:pt x="166" y="39"/>
                  <a:pt x="174" y="28"/>
                  <a:pt x="188" y="28"/>
                </a:cubicBezTo>
                <a:cubicBezTo>
                  <a:pt x="200" y="28"/>
                  <a:pt x="207" y="34"/>
                  <a:pt x="209" y="44"/>
                </a:cubicBezTo>
                <a:cubicBezTo>
                  <a:pt x="251" y="44"/>
                  <a:pt x="251" y="44"/>
                  <a:pt x="251" y="44"/>
                </a:cubicBezTo>
                <a:cubicBezTo>
                  <a:pt x="251" y="41"/>
                  <a:pt x="251" y="41"/>
                  <a:pt x="251" y="41"/>
                </a:cubicBezTo>
                <a:cubicBezTo>
                  <a:pt x="251" y="18"/>
                  <a:pt x="231" y="0"/>
                  <a:pt x="188" y="0"/>
                </a:cubicBezTo>
                <a:cubicBezTo>
                  <a:pt x="142" y="0"/>
                  <a:pt x="125" y="23"/>
                  <a:pt x="125" y="56"/>
                </a:cubicBezTo>
                <a:cubicBezTo>
                  <a:pt x="125" y="56"/>
                  <a:pt x="125" y="57"/>
                  <a:pt x="125" y="58"/>
                </a:cubicBezTo>
                <a:cubicBezTo>
                  <a:pt x="119" y="51"/>
                  <a:pt x="108" y="47"/>
                  <a:pt x="90" y="44"/>
                </a:cubicBezTo>
                <a:cubicBezTo>
                  <a:pt x="63" y="40"/>
                  <a:pt x="63" y="40"/>
                  <a:pt x="63" y="40"/>
                </a:cubicBezTo>
                <a:cubicBezTo>
                  <a:pt x="53" y="39"/>
                  <a:pt x="46" y="38"/>
                  <a:pt x="46" y="33"/>
                </a:cubicBezTo>
                <a:cubicBezTo>
                  <a:pt x="46" y="28"/>
                  <a:pt x="50" y="24"/>
                  <a:pt x="61" y="24"/>
                </a:cubicBezTo>
                <a:cubicBezTo>
                  <a:pt x="73" y="24"/>
                  <a:pt x="80" y="29"/>
                  <a:pt x="80" y="36"/>
                </a:cubicBezTo>
                <a:cubicBezTo>
                  <a:pt x="123" y="36"/>
                  <a:pt x="123" y="36"/>
                  <a:pt x="123" y="36"/>
                </a:cubicBezTo>
                <a:cubicBezTo>
                  <a:pt x="123" y="34"/>
                  <a:pt x="123" y="34"/>
                  <a:pt x="123" y="34"/>
                </a:cubicBezTo>
                <a:cubicBezTo>
                  <a:pt x="123" y="13"/>
                  <a:pt x="103" y="0"/>
                  <a:pt x="63" y="0"/>
                </a:cubicBezTo>
                <a:cubicBezTo>
                  <a:pt x="21" y="0"/>
                  <a:pt x="3" y="15"/>
                  <a:pt x="3" y="36"/>
                </a:cubicBezTo>
                <a:cubicBezTo>
                  <a:pt x="3" y="53"/>
                  <a:pt x="14" y="62"/>
                  <a:pt x="39" y="66"/>
                </a:cubicBezTo>
                <a:cubicBezTo>
                  <a:pt x="70" y="70"/>
                  <a:pt x="70" y="70"/>
                  <a:pt x="70" y="70"/>
                </a:cubicBezTo>
                <a:cubicBezTo>
                  <a:pt x="80" y="72"/>
                  <a:pt x="84" y="74"/>
                  <a:pt x="84" y="78"/>
                </a:cubicBezTo>
                <a:cubicBezTo>
                  <a:pt x="84" y="84"/>
                  <a:pt x="78" y="87"/>
                  <a:pt x="66" y="87"/>
                </a:cubicBezTo>
                <a:cubicBezTo>
                  <a:pt x="52" y="87"/>
                  <a:pt x="45" y="81"/>
                  <a:pt x="45" y="73"/>
                </a:cubicBezTo>
                <a:cubicBezTo>
                  <a:pt x="0" y="73"/>
                  <a:pt x="0" y="73"/>
                  <a:pt x="0" y="73"/>
                </a:cubicBezTo>
                <a:cubicBezTo>
                  <a:pt x="0" y="75"/>
                  <a:pt x="0" y="75"/>
                  <a:pt x="0" y="75"/>
                </a:cubicBezTo>
                <a:cubicBezTo>
                  <a:pt x="0" y="98"/>
                  <a:pt x="22" y="111"/>
                  <a:pt x="64" y="111"/>
                </a:cubicBezTo>
                <a:cubicBezTo>
                  <a:pt x="103" y="111"/>
                  <a:pt x="126" y="103"/>
                  <a:pt x="129" y="81"/>
                </a:cubicBezTo>
                <a:cubicBezTo>
                  <a:pt x="137" y="100"/>
                  <a:pt x="156" y="112"/>
                  <a:pt x="188" y="112"/>
                </a:cubicBezTo>
                <a:cubicBezTo>
                  <a:pt x="213" y="112"/>
                  <a:pt x="228" y="105"/>
                  <a:pt x="236" y="94"/>
                </a:cubicBezTo>
                <a:cubicBezTo>
                  <a:pt x="231" y="107"/>
                  <a:pt x="231" y="107"/>
                  <a:pt x="231" y="107"/>
                </a:cubicBezTo>
                <a:cubicBezTo>
                  <a:pt x="271" y="107"/>
                  <a:pt x="271" y="107"/>
                  <a:pt x="271" y="107"/>
                </a:cubicBezTo>
                <a:cubicBezTo>
                  <a:pt x="277" y="92"/>
                  <a:pt x="277" y="92"/>
                  <a:pt x="277" y="92"/>
                </a:cubicBezTo>
                <a:cubicBezTo>
                  <a:pt x="326" y="92"/>
                  <a:pt x="326" y="92"/>
                  <a:pt x="326" y="92"/>
                </a:cubicBezTo>
                <a:cubicBezTo>
                  <a:pt x="332" y="107"/>
                  <a:pt x="332" y="107"/>
                  <a:pt x="332" y="107"/>
                </a:cubicBezTo>
                <a:cubicBezTo>
                  <a:pt x="365" y="107"/>
                  <a:pt x="365" y="107"/>
                  <a:pt x="365" y="107"/>
                </a:cubicBezTo>
                <a:cubicBezTo>
                  <a:pt x="373" y="107"/>
                  <a:pt x="373" y="107"/>
                  <a:pt x="373" y="107"/>
                </a:cubicBezTo>
                <a:cubicBezTo>
                  <a:pt x="404" y="107"/>
                  <a:pt x="404" y="107"/>
                  <a:pt x="404" y="107"/>
                </a:cubicBezTo>
                <a:cubicBezTo>
                  <a:pt x="404" y="48"/>
                  <a:pt x="404" y="48"/>
                  <a:pt x="404" y="48"/>
                </a:cubicBezTo>
                <a:lnTo>
                  <a:pt x="448" y="107"/>
                </a:lnTo>
                <a:close/>
                <a:moveTo>
                  <a:pt x="619" y="65"/>
                </a:moveTo>
                <a:cubicBezTo>
                  <a:pt x="591" y="65"/>
                  <a:pt x="591" y="65"/>
                  <a:pt x="591" y="65"/>
                </a:cubicBezTo>
                <a:cubicBezTo>
                  <a:pt x="605" y="28"/>
                  <a:pt x="605" y="28"/>
                  <a:pt x="605" y="28"/>
                </a:cubicBezTo>
                <a:lnTo>
                  <a:pt x="619" y="65"/>
                </a:lnTo>
                <a:close/>
                <a:moveTo>
                  <a:pt x="676" y="107"/>
                </a:moveTo>
                <a:cubicBezTo>
                  <a:pt x="637" y="4"/>
                  <a:pt x="637" y="4"/>
                  <a:pt x="637" y="4"/>
                </a:cubicBezTo>
                <a:cubicBezTo>
                  <a:pt x="574" y="4"/>
                  <a:pt x="574" y="4"/>
                  <a:pt x="574" y="4"/>
                </a:cubicBezTo>
                <a:cubicBezTo>
                  <a:pt x="542" y="88"/>
                  <a:pt x="542" y="88"/>
                  <a:pt x="542" y="88"/>
                </a:cubicBezTo>
                <a:cubicBezTo>
                  <a:pt x="542" y="4"/>
                  <a:pt x="542" y="4"/>
                  <a:pt x="542" y="4"/>
                </a:cubicBezTo>
                <a:cubicBezTo>
                  <a:pt x="503" y="4"/>
                  <a:pt x="503" y="4"/>
                  <a:pt x="503" y="4"/>
                </a:cubicBezTo>
                <a:cubicBezTo>
                  <a:pt x="503" y="107"/>
                  <a:pt x="503" y="107"/>
                  <a:pt x="503" y="107"/>
                </a:cubicBezTo>
                <a:cubicBezTo>
                  <a:pt x="535" y="107"/>
                  <a:pt x="535" y="107"/>
                  <a:pt x="535" y="107"/>
                </a:cubicBezTo>
                <a:cubicBezTo>
                  <a:pt x="542" y="107"/>
                  <a:pt x="542" y="107"/>
                  <a:pt x="542" y="107"/>
                </a:cubicBezTo>
                <a:cubicBezTo>
                  <a:pt x="575" y="107"/>
                  <a:pt x="575" y="107"/>
                  <a:pt x="575" y="107"/>
                </a:cubicBezTo>
                <a:cubicBezTo>
                  <a:pt x="580" y="92"/>
                  <a:pt x="580" y="92"/>
                  <a:pt x="580" y="92"/>
                </a:cubicBezTo>
                <a:cubicBezTo>
                  <a:pt x="630" y="92"/>
                  <a:pt x="630" y="92"/>
                  <a:pt x="630" y="92"/>
                </a:cubicBezTo>
                <a:cubicBezTo>
                  <a:pt x="635" y="107"/>
                  <a:pt x="635" y="107"/>
                  <a:pt x="635" y="107"/>
                </a:cubicBezTo>
                <a:lnTo>
                  <a:pt x="676" y="107"/>
                </a:lnTo>
                <a:close/>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
        <p:nvSpPr>
          <p:cNvPr id="10" name="TextBox 9"/>
          <p:cNvSpPr txBox="1"/>
          <p:nvPr/>
        </p:nvSpPr>
        <p:spPr>
          <a:xfrm>
            <a:off x="0" y="-135898"/>
            <a:ext cx="913712" cy="123111"/>
          </a:xfrm>
          <a:prstGeom prst="rect">
            <a:avLst/>
          </a:prstGeom>
          <a:noFill/>
        </p:spPr>
        <p:txBody>
          <a:bodyPr wrap="none" lIns="0" tIns="0" rIns="0" bIns="0" rtlCol="0">
            <a:spAutoFit/>
          </a:bodyPr>
          <a:lstStyle/>
          <a:p>
            <a:r>
              <a:rPr lang="en-US" sz="800" b="1" dirty="0">
                <a:solidFill>
                  <a:schemeClr val="accent1"/>
                </a:solidFill>
              </a:rPr>
              <a:t>Title Slide - Image</a:t>
            </a:r>
          </a:p>
        </p:txBody>
      </p:sp>
      <p:sp>
        <p:nvSpPr>
          <p:cNvPr id="11" name="Date Placeholder 3"/>
          <p:cNvSpPr>
            <a:spLocks noGrp="1"/>
          </p:cNvSpPr>
          <p:nvPr>
            <p:ph type="dt" sz="half" idx="11"/>
          </p:nvPr>
        </p:nvSpPr>
        <p:spPr>
          <a:xfrm>
            <a:off x="515936" y="6393416"/>
            <a:ext cx="3492502" cy="213783"/>
          </a:xfrm>
        </p:spPr>
        <p:txBody>
          <a:bodyPr/>
          <a:lstStyle>
            <a:lvl1pPr>
              <a:defRPr>
                <a:solidFill>
                  <a:schemeClr val="bg1"/>
                </a:solidFill>
              </a:defRPr>
            </a:lvl1pPr>
          </a:lstStyle>
          <a:p>
            <a:fld id="{EB89A0A4-ACAB-4476-B1E5-3A432A385F49}" type="datetime1">
              <a:rPr lang="en-GB" smtClean="0"/>
              <a:t>23/09/2024</a:t>
            </a:fld>
            <a:endParaRPr lang="en-US" dirty="0"/>
          </a:p>
        </p:txBody>
      </p:sp>
      <p:sp>
        <p:nvSpPr>
          <p:cNvPr id="12" name="Text Placeholder 9"/>
          <p:cNvSpPr>
            <a:spLocks noGrp="1"/>
          </p:cNvSpPr>
          <p:nvPr>
            <p:ph type="body" sz="quarter" idx="12" hasCustomPrompt="1"/>
          </p:nvPr>
        </p:nvSpPr>
        <p:spPr>
          <a:xfrm>
            <a:off x="515936" y="6156136"/>
            <a:ext cx="3492502" cy="212725"/>
          </a:xfrm>
        </p:spPr>
        <p:txBody>
          <a:bodyPr anchor="ctr"/>
          <a:lstStyle>
            <a:lvl1pPr marL="0" indent="0">
              <a:lnSpc>
                <a:spcPct val="100000"/>
              </a:lnSpc>
              <a:spcBef>
                <a:spcPts val="0"/>
              </a:spcBef>
              <a:buNone/>
              <a:defRPr sz="800">
                <a:solidFill>
                  <a:schemeClr val="bg1"/>
                </a:solidFill>
              </a:defRPr>
            </a:lvl1pPr>
          </a:lstStyle>
          <a:p>
            <a:pPr lvl="0"/>
            <a:r>
              <a:rPr lang="en-US" dirty="0"/>
              <a:t>Edition</a:t>
            </a:r>
          </a:p>
        </p:txBody>
      </p:sp>
    </p:spTree>
    <p:extLst>
      <p:ext uri="{BB962C8B-B14F-4D97-AF65-F5344CB8AC3E}">
        <p14:creationId xmlns:p14="http://schemas.microsoft.com/office/powerpoint/2010/main" val="34260519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9074249-598E-4FF1-9DE5-6C7AB836BDAC}" type="datetime1">
              <a:rPr lang="en-GB" smtClean="0"/>
              <a:t>23/09/2024</a:t>
            </a:fld>
            <a:endParaRPr lang="en-US" dirty="0"/>
          </a:p>
        </p:txBody>
      </p:sp>
      <p:sp>
        <p:nvSpPr>
          <p:cNvPr id="5" name="Footer Placeholder 4"/>
          <p:cNvSpPr>
            <a:spLocks noGrp="1"/>
          </p:cNvSpPr>
          <p:nvPr>
            <p:ph type="ftr" sz="quarter" idx="11"/>
          </p:nvPr>
        </p:nvSpPr>
        <p:spPr/>
        <p:txBody>
          <a:bodyPr/>
          <a:lstStyle/>
          <a:p>
            <a:r>
              <a:rPr lang="en-US"/>
              <a:t>Info class internal Department / KJI / CAVA</a:t>
            </a:r>
            <a:endParaRPr lang="en-US" dirty="0"/>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dirty="0"/>
          </a:p>
        </p:txBody>
      </p:sp>
      <p:sp>
        <p:nvSpPr>
          <p:cNvPr id="7" name="Title 6"/>
          <p:cNvSpPr>
            <a:spLocks noGrp="1"/>
          </p:cNvSpPr>
          <p:nvPr>
            <p:ph type="title" hasCustomPrompt="1"/>
          </p:nvPr>
        </p:nvSpPr>
        <p:spPr/>
        <p:txBody>
          <a:bodyPr/>
          <a:lstStyle/>
          <a:p>
            <a:r>
              <a:rPr lang="en-US" dirty="0"/>
              <a:t>Click to add title</a:t>
            </a:r>
          </a:p>
        </p:txBody>
      </p:sp>
      <p:sp>
        <p:nvSpPr>
          <p:cNvPr id="9" name="TextBox 8"/>
          <p:cNvSpPr txBox="1"/>
          <p:nvPr/>
        </p:nvSpPr>
        <p:spPr>
          <a:xfrm>
            <a:off x="0" y="-135898"/>
            <a:ext cx="876843" cy="123111"/>
          </a:xfrm>
          <a:prstGeom prst="rect">
            <a:avLst/>
          </a:prstGeom>
          <a:noFill/>
        </p:spPr>
        <p:txBody>
          <a:bodyPr wrap="none" lIns="0" tIns="0" rIns="0" bIns="0" rtlCol="0">
            <a:spAutoFit/>
          </a:bodyPr>
          <a:lstStyle/>
          <a:p>
            <a:r>
              <a:rPr lang="en-US" sz="800" b="1" dirty="0">
                <a:solidFill>
                  <a:schemeClr val="accent1"/>
                </a:solidFill>
              </a:rPr>
              <a:t>Title and Content</a:t>
            </a:r>
          </a:p>
        </p:txBody>
      </p:sp>
      <p:pic>
        <p:nvPicPr>
          <p:cNvPr id="8"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20966891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515937"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5F4634F-900F-48E2-B3FA-D5CD349BC567}" type="datetime1">
              <a:rPr lang="en-GB" smtClean="0"/>
              <a:t>23/09/2024</a:t>
            </a:fld>
            <a:endParaRPr lang="en-US" dirty="0"/>
          </a:p>
        </p:txBody>
      </p:sp>
      <p:sp>
        <p:nvSpPr>
          <p:cNvPr id="5" name="Footer Placeholder 4"/>
          <p:cNvSpPr>
            <a:spLocks noGrp="1"/>
          </p:cNvSpPr>
          <p:nvPr>
            <p:ph type="ftr" sz="quarter" idx="11"/>
          </p:nvPr>
        </p:nvSpPr>
        <p:spPr/>
        <p:txBody>
          <a:bodyPr/>
          <a:lstStyle/>
          <a:p>
            <a:r>
              <a:rPr lang="en-US"/>
              <a:t>Info class internal Department / KJI / CAVA</a:t>
            </a:r>
            <a:endParaRPr lang="en-US" dirty="0"/>
          </a:p>
        </p:txBody>
      </p:sp>
      <p:sp>
        <p:nvSpPr>
          <p:cNvPr id="6" name="Slide Number Placeholder 5"/>
          <p:cNvSpPr>
            <a:spLocks noGrp="1"/>
          </p:cNvSpPr>
          <p:nvPr>
            <p:ph type="sldNum" sz="quarter" idx="12"/>
          </p:nvPr>
        </p:nvSpPr>
        <p:spPr/>
        <p:txBody>
          <a:bodyPr/>
          <a:lstStyle/>
          <a:p>
            <a:fld id="{0183C6E6-4335-4428-AB21-BBACF8148F3A}" type="slidenum">
              <a:rPr lang="en-US" smtClean="0"/>
              <a:t>‹#›</a:t>
            </a:fld>
            <a:endParaRPr lang="en-US" dirty="0"/>
          </a:p>
        </p:txBody>
      </p:sp>
      <p:sp>
        <p:nvSpPr>
          <p:cNvPr id="8" name="Content Placeholder 2"/>
          <p:cNvSpPr>
            <a:spLocks noGrp="1"/>
          </p:cNvSpPr>
          <p:nvPr>
            <p:ph idx="13" hasCustomPrompt="1"/>
          </p:nvPr>
        </p:nvSpPr>
        <p:spPr>
          <a:xfrm>
            <a:off x="4348163"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4" hasCustomPrompt="1"/>
          </p:nvPr>
        </p:nvSpPr>
        <p:spPr>
          <a:xfrm>
            <a:off x="8180389" y="1787096"/>
            <a:ext cx="3487103" cy="4162854"/>
          </a:xfrm>
        </p:spPr>
        <p:txBody>
          <a:bodyPr>
            <a:noAutofit/>
          </a:bodyPr>
          <a:lstStyle>
            <a:lvl1pPr>
              <a:defRPr sz="1600"/>
            </a:lvl1pPr>
            <a:lvl2pPr>
              <a:spcBef>
                <a:spcPts val="500"/>
              </a:spcBef>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Box 10"/>
          <p:cNvSpPr txBox="1"/>
          <p:nvPr/>
        </p:nvSpPr>
        <p:spPr>
          <a:xfrm>
            <a:off x="0" y="-135898"/>
            <a:ext cx="732573" cy="123111"/>
          </a:xfrm>
          <a:prstGeom prst="rect">
            <a:avLst/>
          </a:prstGeom>
          <a:noFill/>
        </p:spPr>
        <p:txBody>
          <a:bodyPr wrap="none" lIns="0" tIns="0" rIns="0" bIns="0" rtlCol="0">
            <a:spAutoFit/>
          </a:bodyPr>
          <a:lstStyle/>
          <a:p>
            <a:r>
              <a:rPr lang="en-US" sz="800" b="1" dirty="0">
                <a:solidFill>
                  <a:schemeClr val="accent1"/>
                </a:solidFill>
              </a:rPr>
              <a:t>Three Content</a:t>
            </a:r>
          </a:p>
        </p:txBody>
      </p:sp>
      <p:pic>
        <p:nvPicPr>
          <p:cNvPr id="10" name="ScaniaSymbol"/>
          <p:cNvPicPr>
            <a:picLocks noChangeAspect="1"/>
          </p:cNvPicPr>
          <p:nvPr/>
        </p:nvPicPr>
        <p:blipFill rotWithShape="1">
          <a:blip r:embed="rId2">
            <a:extLst>
              <a:ext uri="{28A0092B-C50C-407E-A947-70E740481C1C}">
                <a14:useLocalDpi xmlns:a14="http://schemas.microsoft.com/office/drawing/2010/main" val="0"/>
              </a:ext>
            </a:extLst>
          </a:blip>
          <a:srcRect l="20689" t="22977" r="20094" b="23512"/>
          <a:stretch/>
        </p:blipFill>
        <p:spPr>
          <a:xfrm>
            <a:off x="11391926" y="261969"/>
            <a:ext cx="595533" cy="538132"/>
          </a:xfrm>
          <a:prstGeom prst="rect">
            <a:avLst/>
          </a:prstGeom>
        </p:spPr>
      </p:pic>
    </p:spTree>
    <p:extLst>
      <p:ext uri="{BB962C8B-B14F-4D97-AF65-F5344CB8AC3E}">
        <p14:creationId xmlns:p14="http://schemas.microsoft.com/office/powerpoint/2010/main" val="75145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ags" Target="../tags/tag5.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ags" Target="../tags/tag4.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tags" Target="../tags/tag7.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tags" Target="../tags/tag9.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tags" Target="../tags/tag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tags" Target="../tags/tag10.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4.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ags" Target="../tags/tag12.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tags" Target="../tags/tag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tags" Target="../tags/tag13.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theme" Target="../theme/theme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tags" Target="../tags/tag15.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tags" Target="../tags/tag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tags" Target="../tags/tag16.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theme" Target="../theme/theme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tags" Target="../tags/tag18.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tags" Target="../tags/tag1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tags" Target="../tags/tag19.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theme" Target="../theme/theme7.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tags" Target="../tags/tag21.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tags" Target="../tags/tag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tags" Target="../tags/tag22.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theme" Target="../theme/theme8.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tags" Target="../tags/tag24.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tags" Target="../tags/tag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tags" Target="../tags/tag25.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theme" Target="../theme/theme9.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tags" Target="../tags/tag27.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tags" Target="../tags/tag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365125"/>
            <a:ext cx="10585556" cy="1047750"/>
          </a:xfrm>
          <a:prstGeom prst="rect">
            <a:avLst/>
          </a:prstGeom>
        </p:spPr>
        <p:txBody>
          <a:bodyPr vert="horz" lIns="0" tIns="0" rIns="0" bIns="0" rtlCol="0" anchor="b">
            <a:noAutofit/>
          </a:bodyPr>
          <a:lstStyle/>
          <a:p>
            <a:r>
              <a:rPr lang="en-GB"/>
              <a:t>Click to edit Master title style</a:t>
            </a:r>
          </a:p>
        </p:txBody>
      </p:sp>
      <p:sp>
        <p:nvSpPr>
          <p:cNvPr id="3" name="Text Placeholder 2"/>
          <p:cNvSpPr>
            <a:spLocks noGrp="1"/>
          </p:cNvSpPr>
          <p:nvPr>
            <p:ph type="body" idx="1"/>
          </p:nvPr>
        </p:nvSpPr>
        <p:spPr>
          <a:xfrm>
            <a:off x="515937" y="1787096"/>
            <a:ext cx="11160124" cy="416285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515936" y="6396945"/>
            <a:ext cx="1044000" cy="213783"/>
          </a:xfrm>
          <a:prstGeom prst="rect">
            <a:avLst/>
          </a:prstGeom>
        </p:spPr>
        <p:txBody>
          <a:bodyPr vert="horz" lIns="0" tIns="0" rIns="0" bIns="0" rtlCol="0" anchor="ctr"/>
          <a:lstStyle>
            <a:lvl1pPr algn="l">
              <a:defRPr sz="800">
                <a:solidFill>
                  <a:schemeClr val="accent1"/>
                </a:solidFill>
              </a:defRPr>
            </a:lvl1pPr>
          </a:lstStyle>
          <a:p>
            <a:fld id="{612AA948-F583-4B10-8C19-18A3442235B9}" type="datetime1">
              <a:rPr lang="en-GB" smtClean="0"/>
              <a:t>23/09/2024</a:t>
            </a:fld>
            <a:endParaRPr lang="en-GB"/>
          </a:p>
        </p:txBody>
      </p:sp>
      <p:sp>
        <p:nvSpPr>
          <p:cNvPr id="5" name="Footer Placeholder 4"/>
          <p:cNvSpPr>
            <a:spLocks noGrp="1"/>
          </p:cNvSpPr>
          <p:nvPr>
            <p:ph type="ftr" sz="quarter" idx="3"/>
          </p:nvPr>
        </p:nvSpPr>
        <p:spPr>
          <a:xfrm>
            <a:off x="1602096" y="6396945"/>
            <a:ext cx="6593660" cy="213783"/>
          </a:xfrm>
          <a:prstGeom prst="rect">
            <a:avLst/>
          </a:prstGeom>
        </p:spPr>
        <p:txBody>
          <a:bodyPr vert="horz" lIns="0" tIns="0" rIns="0" bIns="0" rtlCol="0" anchor="ctr"/>
          <a:lstStyle>
            <a:lvl1pPr algn="l">
              <a:defRPr sz="800">
                <a:solidFill>
                  <a:schemeClr val="accent1"/>
                </a:solidFill>
              </a:defRPr>
            </a:lvl1pPr>
          </a:lstStyle>
          <a:p>
            <a:r>
              <a:rPr lang="en-GB"/>
              <a:t>Info class internal Department / KJI / CAVA</a:t>
            </a:r>
          </a:p>
        </p:txBody>
      </p:sp>
      <p:sp>
        <p:nvSpPr>
          <p:cNvPr id="6" name="Slide Number Placeholder 5"/>
          <p:cNvSpPr>
            <a:spLocks noGrp="1"/>
          </p:cNvSpPr>
          <p:nvPr>
            <p:ph type="sldNum" sz="quarter" idx="4"/>
          </p:nvPr>
        </p:nvSpPr>
        <p:spPr>
          <a:xfrm>
            <a:off x="11169226" y="6396945"/>
            <a:ext cx="506835" cy="213783"/>
          </a:xfrm>
          <a:prstGeom prst="rect">
            <a:avLst/>
          </a:prstGeom>
        </p:spPr>
        <p:txBody>
          <a:bodyPr vert="horz" lIns="0" tIns="0" rIns="0" bIns="0" rtlCol="0" anchor="ctr"/>
          <a:lstStyle>
            <a:lvl1pPr algn="r">
              <a:defRPr sz="800">
                <a:solidFill>
                  <a:schemeClr val="accent1"/>
                </a:solidFill>
              </a:defRPr>
            </a:lvl1pPr>
          </a:lstStyle>
          <a:p>
            <a:fld id="{0183C6E6-4335-4428-AB21-BBACF8148F3A}" type="slidenum">
              <a:rPr lang="en-GB" smtClean="0"/>
              <a:pPr/>
              <a:t>‹#›</a:t>
            </a:fld>
            <a:endParaRPr lang="en-GB"/>
          </a:p>
        </p:txBody>
      </p:sp>
      <p:sp>
        <p:nvSpPr>
          <p:cNvPr id="8" name="xxLanguageTextBox">
            <a:extLst>
              <a:ext uri="{FF2B5EF4-FFF2-40B4-BE49-F238E27FC236}">
                <a16:creationId xmlns:a16="http://schemas.microsoft.com/office/drawing/2014/main" id="{9C13DE6D-1110-4496-861B-927896566EB2}"/>
              </a:ext>
            </a:extLst>
          </p:cNvPr>
          <p:cNvSpPr/>
          <p:nvPr userDrawn="1">
            <p:custDataLst>
              <p:tags r:id="rId21"/>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xxVersionTextBox">
            <a:extLst>
              <a:ext uri="{FF2B5EF4-FFF2-40B4-BE49-F238E27FC236}">
                <a16:creationId xmlns:a16="http://schemas.microsoft.com/office/drawing/2014/main" id="{80EF2A52-F286-4BAC-84B7-A3C6699B2A20}"/>
              </a:ext>
            </a:extLst>
          </p:cNvPr>
          <p:cNvSpPr/>
          <p:nvPr userDrawn="1">
            <p:custDataLst>
              <p:tags r:id="rId22"/>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sp>
        <p:nvSpPr>
          <p:cNvPr id="9" name="xxLanguageTextBox">
            <a:extLst>
              <a:ext uri="{FF2B5EF4-FFF2-40B4-BE49-F238E27FC236}">
                <a16:creationId xmlns:a16="http://schemas.microsoft.com/office/drawing/2014/main" id="{8071F218-247F-452E-95A2-C4A17320E904}"/>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err="1"/>
          </a:p>
        </p:txBody>
      </p:sp>
    </p:spTree>
    <p:extLst>
      <p:ext uri="{BB962C8B-B14F-4D97-AF65-F5344CB8AC3E}">
        <p14:creationId xmlns:p14="http://schemas.microsoft.com/office/powerpoint/2010/main" val="253725128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42" r:id="rId19"/>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userDrawn="1">
          <p15:clr>
            <a:srgbClr val="F26B43"/>
          </p15:clr>
        </p15:guide>
        <p15:guide id="13" pos="325" userDrawn="1">
          <p15:clr>
            <a:srgbClr val="F26B43"/>
          </p15:clr>
        </p15:guide>
        <p15:guide id="14" pos="7355" userDrawn="1">
          <p15:clr>
            <a:srgbClr val="F26B43"/>
          </p15:clr>
        </p15:guide>
        <p15:guide id="15" pos="2739" userDrawn="1">
          <p15:clr>
            <a:srgbClr val="F26B43"/>
          </p15:clr>
        </p15:guide>
        <p15:guide id="16" pos="5155" userDrawn="1">
          <p15:clr>
            <a:srgbClr val="F26B43"/>
          </p15:clr>
        </p15:guide>
        <p15:guide id="17" orient="horz" pos="1117" userDrawn="1">
          <p15:clr>
            <a:srgbClr val="F26B43"/>
          </p15:clr>
        </p15:guide>
        <p15:guide id="18" orient="horz" pos="3748" userDrawn="1">
          <p15:clr>
            <a:srgbClr val="F26B43"/>
          </p15:clr>
        </p15:guide>
        <p15:guide id="19" pos="2525" userDrawn="1">
          <p15:clr>
            <a:srgbClr val="F26B43"/>
          </p15:clr>
        </p15:guide>
        <p15:guide id="20" pos="4941" userDrawn="1">
          <p15:clr>
            <a:srgbClr val="F26B43"/>
          </p15:clr>
        </p15:guide>
        <p15:guide id="21" orient="horz" pos="890" userDrawn="1">
          <p15:clr>
            <a:srgbClr val="F26B43"/>
          </p15:clr>
        </p15:guide>
        <p15:guide id="2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365125"/>
            <a:ext cx="10585556" cy="1047750"/>
          </a:xfrm>
          <a:prstGeom prst="rect">
            <a:avLst/>
          </a:prstGeom>
        </p:spPr>
        <p:txBody>
          <a:bodyPr vert="horz" lIns="0" tIns="0" rIns="0" bIns="0" rtlCol="0" anchor="b">
            <a:noAutofit/>
          </a:bodyPr>
          <a:lstStyle/>
          <a:p>
            <a:r>
              <a:rPr lang="en-GB"/>
              <a:t>Click to edit Master title style</a:t>
            </a:r>
          </a:p>
        </p:txBody>
      </p:sp>
      <p:sp>
        <p:nvSpPr>
          <p:cNvPr id="3" name="Text Placeholder 2"/>
          <p:cNvSpPr>
            <a:spLocks noGrp="1"/>
          </p:cNvSpPr>
          <p:nvPr>
            <p:ph type="body" idx="1"/>
          </p:nvPr>
        </p:nvSpPr>
        <p:spPr>
          <a:xfrm>
            <a:off x="515937" y="1787096"/>
            <a:ext cx="11160124" cy="416285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515936" y="6396945"/>
            <a:ext cx="1044000" cy="213783"/>
          </a:xfrm>
          <a:prstGeom prst="rect">
            <a:avLst/>
          </a:prstGeom>
        </p:spPr>
        <p:txBody>
          <a:bodyPr vert="horz" lIns="0" tIns="0" rIns="0" bIns="0" rtlCol="0" anchor="ctr"/>
          <a:lstStyle>
            <a:lvl1pPr algn="l">
              <a:defRPr sz="800">
                <a:solidFill>
                  <a:schemeClr val="accent1"/>
                </a:solidFill>
              </a:defRPr>
            </a:lvl1pPr>
          </a:lstStyle>
          <a:p>
            <a:fld id="{CBE2E8A4-0D94-4BC9-AA7E-84F08D9D0B92}" type="datetime1">
              <a:rPr lang="en-GB" smtClean="0"/>
              <a:t>23/09/2024</a:t>
            </a:fld>
            <a:endParaRPr lang="en-GB"/>
          </a:p>
        </p:txBody>
      </p:sp>
      <p:sp>
        <p:nvSpPr>
          <p:cNvPr id="5" name="Footer Placeholder 4"/>
          <p:cNvSpPr>
            <a:spLocks noGrp="1"/>
          </p:cNvSpPr>
          <p:nvPr>
            <p:ph type="ftr" sz="quarter" idx="3"/>
          </p:nvPr>
        </p:nvSpPr>
        <p:spPr>
          <a:xfrm>
            <a:off x="1602096" y="6396945"/>
            <a:ext cx="6593660" cy="213783"/>
          </a:xfrm>
          <a:prstGeom prst="rect">
            <a:avLst/>
          </a:prstGeom>
        </p:spPr>
        <p:txBody>
          <a:bodyPr vert="horz" lIns="0" tIns="0" rIns="0" bIns="0" rtlCol="0" anchor="ctr"/>
          <a:lstStyle>
            <a:lvl1pPr algn="l">
              <a:defRPr sz="800">
                <a:solidFill>
                  <a:schemeClr val="accent1"/>
                </a:solidFill>
              </a:defRPr>
            </a:lvl1pPr>
          </a:lstStyle>
          <a:p>
            <a:r>
              <a:rPr lang="en-GB"/>
              <a:t>Info class internal Department / KJI / CAVA</a:t>
            </a:r>
          </a:p>
        </p:txBody>
      </p:sp>
      <p:sp>
        <p:nvSpPr>
          <p:cNvPr id="6" name="Slide Number Placeholder 5"/>
          <p:cNvSpPr>
            <a:spLocks noGrp="1"/>
          </p:cNvSpPr>
          <p:nvPr>
            <p:ph type="sldNum" sz="quarter" idx="4"/>
          </p:nvPr>
        </p:nvSpPr>
        <p:spPr>
          <a:xfrm>
            <a:off x="11169226" y="6396945"/>
            <a:ext cx="506835" cy="213783"/>
          </a:xfrm>
          <a:prstGeom prst="rect">
            <a:avLst/>
          </a:prstGeom>
        </p:spPr>
        <p:txBody>
          <a:bodyPr vert="horz" lIns="0" tIns="0" rIns="0" bIns="0" rtlCol="0" anchor="ctr"/>
          <a:lstStyle>
            <a:lvl1pPr algn="r">
              <a:defRPr sz="800">
                <a:solidFill>
                  <a:schemeClr val="accent1"/>
                </a:solidFill>
              </a:defRPr>
            </a:lvl1pPr>
          </a:lstStyle>
          <a:p>
            <a:fld id="{0183C6E6-4335-4428-AB21-BBACF8148F3A}" type="slidenum">
              <a:rPr lang="en-GB" smtClean="0"/>
              <a:pPr/>
              <a:t>‹#›</a:t>
            </a:fld>
            <a:endParaRPr lang="en-GB"/>
          </a:p>
        </p:txBody>
      </p:sp>
      <p:sp>
        <p:nvSpPr>
          <p:cNvPr id="22" name="xxLanguageTextBox"/>
          <p:cNvSpPr/>
          <p:nvPr>
            <p:custDataLst>
              <p:tags r:id="rId20"/>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xxLanguageTextBox">
            <a:extLst>
              <a:ext uri="{FF2B5EF4-FFF2-40B4-BE49-F238E27FC236}">
                <a16:creationId xmlns:a16="http://schemas.microsoft.com/office/drawing/2014/main" id="{35B05879-50E2-4CC3-8AF9-6F1933F62990}"/>
              </a:ext>
            </a:extLst>
          </p:cNvPr>
          <p:cNvSpPr/>
          <p:nvPr userDrawn="1">
            <p:custDataLst>
              <p:tags r:id="rId21"/>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xxVersionTextBox">
            <a:extLst>
              <a:ext uri="{FF2B5EF4-FFF2-40B4-BE49-F238E27FC236}">
                <a16:creationId xmlns:a16="http://schemas.microsoft.com/office/drawing/2014/main" id="{3346DCFD-AAEE-46AC-8101-346CFEB5E1FC}"/>
              </a:ext>
            </a:extLst>
          </p:cNvPr>
          <p:cNvSpPr/>
          <p:nvPr userDrawn="1">
            <p:custDataLst>
              <p:tags r:id="rId22"/>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spTree>
    <p:extLst>
      <p:ext uri="{BB962C8B-B14F-4D97-AF65-F5344CB8AC3E}">
        <p14:creationId xmlns:p14="http://schemas.microsoft.com/office/powerpoint/2010/main" val="372937427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365125"/>
            <a:ext cx="10585556" cy="1047750"/>
          </a:xfrm>
          <a:prstGeom prst="rect">
            <a:avLst/>
          </a:prstGeom>
        </p:spPr>
        <p:txBody>
          <a:bodyPr vert="horz" lIns="0" tIns="0" rIns="0" bIns="0" rtlCol="0" anchor="b">
            <a:noAutofit/>
          </a:bodyPr>
          <a:lstStyle/>
          <a:p>
            <a:r>
              <a:rPr lang="en-GB"/>
              <a:t>Click to edit Master title style</a:t>
            </a:r>
          </a:p>
        </p:txBody>
      </p:sp>
      <p:sp>
        <p:nvSpPr>
          <p:cNvPr id="3" name="Text Placeholder 2"/>
          <p:cNvSpPr>
            <a:spLocks noGrp="1"/>
          </p:cNvSpPr>
          <p:nvPr>
            <p:ph type="body" idx="1"/>
          </p:nvPr>
        </p:nvSpPr>
        <p:spPr>
          <a:xfrm>
            <a:off x="515937" y="1787096"/>
            <a:ext cx="11160124" cy="416285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515936" y="6396945"/>
            <a:ext cx="1044000" cy="213783"/>
          </a:xfrm>
          <a:prstGeom prst="rect">
            <a:avLst/>
          </a:prstGeom>
        </p:spPr>
        <p:txBody>
          <a:bodyPr vert="horz" lIns="0" tIns="0" rIns="0" bIns="0" rtlCol="0" anchor="ctr"/>
          <a:lstStyle>
            <a:lvl1pPr algn="l">
              <a:defRPr sz="800">
                <a:solidFill>
                  <a:schemeClr val="accent1"/>
                </a:solidFill>
              </a:defRPr>
            </a:lvl1pPr>
          </a:lstStyle>
          <a:p>
            <a:fld id="{45EE6B1F-67AF-429A-B127-1C0E3C5A7A86}" type="datetime1">
              <a:rPr lang="en-GB" smtClean="0"/>
              <a:t>23/09/2024</a:t>
            </a:fld>
            <a:endParaRPr lang="en-GB"/>
          </a:p>
        </p:txBody>
      </p:sp>
      <p:sp>
        <p:nvSpPr>
          <p:cNvPr id="5" name="Footer Placeholder 4"/>
          <p:cNvSpPr>
            <a:spLocks noGrp="1"/>
          </p:cNvSpPr>
          <p:nvPr>
            <p:ph type="ftr" sz="quarter" idx="3"/>
          </p:nvPr>
        </p:nvSpPr>
        <p:spPr>
          <a:xfrm>
            <a:off x="1602096" y="6396945"/>
            <a:ext cx="6593660" cy="213783"/>
          </a:xfrm>
          <a:prstGeom prst="rect">
            <a:avLst/>
          </a:prstGeom>
        </p:spPr>
        <p:txBody>
          <a:bodyPr vert="horz" lIns="0" tIns="0" rIns="0" bIns="0" rtlCol="0" anchor="ctr"/>
          <a:lstStyle>
            <a:lvl1pPr algn="l">
              <a:defRPr sz="800">
                <a:solidFill>
                  <a:schemeClr val="accent1"/>
                </a:solidFill>
              </a:defRPr>
            </a:lvl1pPr>
          </a:lstStyle>
          <a:p>
            <a:r>
              <a:rPr lang="en-US"/>
              <a:t>Info class internal Department / KJI / CAVA</a:t>
            </a:r>
            <a:endParaRPr lang="en-GB"/>
          </a:p>
        </p:txBody>
      </p:sp>
      <p:sp>
        <p:nvSpPr>
          <p:cNvPr id="6" name="Slide Number Placeholder 5"/>
          <p:cNvSpPr>
            <a:spLocks noGrp="1"/>
          </p:cNvSpPr>
          <p:nvPr>
            <p:ph type="sldNum" sz="quarter" idx="4"/>
          </p:nvPr>
        </p:nvSpPr>
        <p:spPr>
          <a:xfrm>
            <a:off x="11169226" y="6396945"/>
            <a:ext cx="506835" cy="213783"/>
          </a:xfrm>
          <a:prstGeom prst="rect">
            <a:avLst/>
          </a:prstGeom>
        </p:spPr>
        <p:txBody>
          <a:bodyPr vert="horz" lIns="0" tIns="0" rIns="0" bIns="0" rtlCol="0" anchor="ctr"/>
          <a:lstStyle>
            <a:lvl1pPr algn="r">
              <a:defRPr sz="800">
                <a:solidFill>
                  <a:schemeClr val="accent1"/>
                </a:solidFill>
              </a:defRPr>
            </a:lvl1pPr>
          </a:lstStyle>
          <a:p>
            <a:fld id="{0183C6E6-4335-4428-AB21-BBACF8148F3A}" type="slidenum">
              <a:rPr lang="en-GB" smtClean="0"/>
              <a:pPr/>
              <a:t>‹#›</a:t>
            </a:fld>
            <a:endParaRPr lang="en-GB"/>
          </a:p>
        </p:txBody>
      </p:sp>
      <p:sp>
        <p:nvSpPr>
          <p:cNvPr id="22" name="xxLanguageTextBox"/>
          <p:cNvSpPr/>
          <p:nvPr>
            <p:custDataLst>
              <p:tags r:id="rId21"/>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xxLanguageTextBox">
            <a:extLst>
              <a:ext uri="{FF2B5EF4-FFF2-40B4-BE49-F238E27FC236}">
                <a16:creationId xmlns:a16="http://schemas.microsoft.com/office/drawing/2014/main" id="{35B05879-50E2-4CC3-8AF9-6F1933F62990}"/>
              </a:ext>
            </a:extLst>
          </p:cNvPr>
          <p:cNvSpPr/>
          <p:nvPr userDrawn="1">
            <p:custDataLst>
              <p:tags r:id="rId22"/>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xxVersionTextBox">
            <a:extLst>
              <a:ext uri="{FF2B5EF4-FFF2-40B4-BE49-F238E27FC236}">
                <a16:creationId xmlns:a16="http://schemas.microsoft.com/office/drawing/2014/main" id="{3346DCFD-AAEE-46AC-8101-346CFEB5E1FC}"/>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spTree>
    <p:extLst>
      <p:ext uri="{BB962C8B-B14F-4D97-AF65-F5344CB8AC3E}">
        <p14:creationId xmlns:p14="http://schemas.microsoft.com/office/powerpoint/2010/main" val="301894139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365125"/>
            <a:ext cx="10585556" cy="1047750"/>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515937" y="1787096"/>
            <a:ext cx="11160124" cy="41628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5936" y="6396945"/>
            <a:ext cx="1044000" cy="213783"/>
          </a:xfrm>
          <a:prstGeom prst="rect">
            <a:avLst/>
          </a:prstGeom>
        </p:spPr>
        <p:txBody>
          <a:bodyPr vert="horz" lIns="0" tIns="0" rIns="0" bIns="0" rtlCol="0" anchor="ctr"/>
          <a:lstStyle>
            <a:lvl1pPr algn="l">
              <a:defRPr sz="800">
                <a:solidFill>
                  <a:schemeClr val="accent1"/>
                </a:solidFill>
              </a:defRPr>
            </a:lvl1pPr>
          </a:lstStyle>
          <a:p>
            <a:fld id="{DC480501-037D-487B-93E8-6891733C892E}" type="datetime1">
              <a:rPr lang="en-GB" smtClean="0"/>
              <a:t>23/09/2024</a:t>
            </a:fld>
            <a:endParaRPr lang="en-US"/>
          </a:p>
        </p:txBody>
      </p:sp>
      <p:sp>
        <p:nvSpPr>
          <p:cNvPr id="5" name="Footer Placeholder 4"/>
          <p:cNvSpPr>
            <a:spLocks noGrp="1"/>
          </p:cNvSpPr>
          <p:nvPr>
            <p:ph type="ftr" sz="quarter" idx="3"/>
          </p:nvPr>
        </p:nvSpPr>
        <p:spPr>
          <a:xfrm>
            <a:off x="1602096" y="6396945"/>
            <a:ext cx="6593660" cy="213783"/>
          </a:xfrm>
          <a:prstGeom prst="rect">
            <a:avLst/>
          </a:prstGeom>
        </p:spPr>
        <p:txBody>
          <a:bodyPr vert="horz" lIns="0" tIns="0" rIns="0" bIns="0" rtlCol="0" anchor="ctr"/>
          <a:lstStyle>
            <a:lvl1pPr algn="l">
              <a:defRPr sz="800">
                <a:solidFill>
                  <a:schemeClr val="accent1"/>
                </a:solidFill>
              </a:defRPr>
            </a:lvl1pPr>
          </a:lstStyle>
          <a:p>
            <a:r>
              <a:rPr lang="en-US"/>
              <a:t>Info class internal Department / KJI / CAVA</a:t>
            </a:r>
          </a:p>
        </p:txBody>
      </p:sp>
      <p:sp>
        <p:nvSpPr>
          <p:cNvPr id="6" name="Slide Number Placeholder 5"/>
          <p:cNvSpPr>
            <a:spLocks noGrp="1"/>
          </p:cNvSpPr>
          <p:nvPr>
            <p:ph type="sldNum" sz="quarter" idx="4"/>
          </p:nvPr>
        </p:nvSpPr>
        <p:spPr>
          <a:xfrm>
            <a:off x="11169226" y="6396945"/>
            <a:ext cx="506835" cy="213783"/>
          </a:xfrm>
          <a:prstGeom prst="rect">
            <a:avLst/>
          </a:prstGeom>
        </p:spPr>
        <p:txBody>
          <a:bodyPr vert="horz" lIns="0" tIns="0" rIns="0" bIns="0" rtlCol="0" anchor="ctr"/>
          <a:lstStyle>
            <a:lvl1pPr algn="r">
              <a:defRPr sz="8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1"/>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xxLanguageTextBox">
            <a:extLst>
              <a:ext uri="{FF2B5EF4-FFF2-40B4-BE49-F238E27FC236}">
                <a16:creationId xmlns:a16="http://schemas.microsoft.com/office/drawing/2014/main" id="{9C13DE6D-1110-4496-861B-927896566EB2}"/>
              </a:ext>
            </a:extLst>
          </p:cNvPr>
          <p:cNvSpPr/>
          <p:nvPr userDrawn="1">
            <p:custDataLst>
              <p:tags r:id="rId22"/>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xxVersionTextBox">
            <a:extLst>
              <a:ext uri="{FF2B5EF4-FFF2-40B4-BE49-F238E27FC236}">
                <a16:creationId xmlns:a16="http://schemas.microsoft.com/office/drawing/2014/main" id="{80EF2A52-F286-4BAC-84B7-A3C6699B2A20}"/>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err="1"/>
          </a:p>
        </p:txBody>
      </p:sp>
    </p:spTree>
    <p:extLst>
      <p:ext uri="{BB962C8B-B14F-4D97-AF65-F5344CB8AC3E}">
        <p14:creationId xmlns:p14="http://schemas.microsoft.com/office/powerpoint/2010/main" val="156331767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365125"/>
            <a:ext cx="10585556" cy="1047750"/>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515937" y="1787096"/>
            <a:ext cx="11160124" cy="416285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a:xfrm>
            <a:off x="515936" y="6396945"/>
            <a:ext cx="1044000" cy="213783"/>
          </a:xfrm>
          <a:prstGeom prst="rect">
            <a:avLst/>
          </a:prstGeom>
        </p:spPr>
        <p:txBody>
          <a:bodyPr vert="horz" lIns="0" tIns="0" rIns="0" bIns="0" rtlCol="0" anchor="ctr"/>
          <a:lstStyle>
            <a:lvl1pPr algn="l">
              <a:defRPr sz="800">
                <a:solidFill>
                  <a:schemeClr val="accent1"/>
                </a:solidFill>
              </a:defRPr>
            </a:lvl1pPr>
          </a:lstStyle>
          <a:p>
            <a:fld id="{23D1A10E-60DB-4FEE-9443-8DEE26B7E2CE}" type="datetime1">
              <a:rPr lang="en-GB" smtClean="0"/>
              <a:t>23/09/2024</a:t>
            </a:fld>
            <a:endParaRPr lang="en-US"/>
          </a:p>
        </p:txBody>
      </p:sp>
      <p:sp>
        <p:nvSpPr>
          <p:cNvPr id="5" name="Footer Placeholder 4"/>
          <p:cNvSpPr>
            <a:spLocks noGrp="1"/>
          </p:cNvSpPr>
          <p:nvPr>
            <p:ph type="ftr" sz="quarter" idx="3"/>
          </p:nvPr>
        </p:nvSpPr>
        <p:spPr>
          <a:xfrm>
            <a:off x="1602096" y="6396945"/>
            <a:ext cx="6593660" cy="213783"/>
          </a:xfrm>
          <a:prstGeom prst="rect">
            <a:avLst/>
          </a:prstGeom>
        </p:spPr>
        <p:txBody>
          <a:bodyPr vert="horz" lIns="0" tIns="0" rIns="0" bIns="0" rtlCol="0" anchor="ctr"/>
          <a:lstStyle>
            <a:lvl1pPr algn="l">
              <a:defRPr sz="800">
                <a:solidFill>
                  <a:schemeClr val="accent1"/>
                </a:solidFill>
              </a:defRPr>
            </a:lvl1pPr>
          </a:lstStyle>
          <a:p>
            <a:r>
              <a:rPr lang="en-US"/>
              <a:t>Info class internal Department / KJI / CAVA</a:t>
            </a:r>
          </a:p>
        </p:txBody>
      </p:sp>
      <p:sp>
        <p:nvSpPr>
          <p:cNvPr id="6" name="Slide Number Placeholder 5"/>
          <p:cNvSpPr>
            <a:spLocks noGrp="1"/>
          </p:cNvSpPr>
          <p:nvPr>
            <p:ph type="sldNum" sz="quarter" idx="4"/>
          </p:nvPr>
        </p:nvSpPr>
        <p:spPr>
          <a:xfrm>
            <a:off x="11169226" y="6396945"/>
            <a:ext cx="506835" cy="213783"/>
          </a:xfrm>
          <a:prstGeom prst="rect">
            <a:avLst/>
          </a:prstGeom>
        </p:spPr>
        <p:txBody>
          <a:bodyPr vert="horz" lIns="0" tIns="0" rIns="0" bIns="0" rtlCol="0" anchor="ctr"/>
          <a:lstStyle>
            <a:lvl1pPr algn="r">
              <a:defRPr sz="8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1"/>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xxLanguageTextBox"/>
          <p:cNvSpPr/>
          <p:nvPr userDrawn="1">
            <p:custDataLst>
              <p:tags r:id="rId22"/>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xxVersionTextBox">
            <a:extLst>
              <a:ext uri="{FF2B5EF4-FFF2-40B4-BE49-F238E27FC236}">
                <a16:creationId xmlns:a16="http://schemas.microsoft.com/office/drawing/2014/main" id="{B9FAB570-EA8E-717C-9EF8-03B66ED12ECE}"/>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err="1"/>
          </a:p>
        </p:txBody>
      </p:sp>
    </p:spTree>
    <p:extLst>
      <p:ext uri="{BB962C8B-B14F-4D97-AF65-F5344CB8AC3E}">
        <p14:creationId xmlns:p14="http://schemas.microsoft.com/office/powerpoint/2010/main" val="214184551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365125"/>
            <a:ext cx="10585556" cy="1047750"/>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515937" y="1787096"/>
            <a:ext cx="11160124" cy="416285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Date Placeholder 3"/>
          <p:cNvSpPr>
            <a:spLocks noGrp="1"/>
          </p:cNvSpPr>
          <p:nvPr>
            <p:ph type="dt" sz="half" idx="2"/>
          </p:nvPr>
        </p:nvSpPr>
        <p:spPr>
          <a:xfrm>
            <a:off x="515936" y="6396945"/>
            <a:ext cx="1044000" cy="213783"/>
          </a:xfrm>
          <a:prstGeom prst="rect">
            <a:avLst/>
          </a:prstGeom>
        </p:spPr>
        <p:txBody>
          <a:bodyPr vert="horz" lIns="0" tIns="0" rIns="0" bIns="0" rtlCol="0" anchor="ctr"/>
          <a:lstStyle>
            <a:lvl1pPr algn="l">
              <a:defRPr sz="800">
                <a:solidFill>
                  <a:schemeClr val="accent1"/>
                </a:solidFill>
              </a:defRPr>
            </a:lvl1pPr>
          </a:lstStyle>
          <a:p>
            <a:fld id="{E7BCA4CB-8075-47E1-AF8A-7897856F0800}" type="datetime1">
              <a:rPr lang="en-GB" smtClean="0"/>
              <a:t>23/09/2024</a:t>
            </a:fld>
            <a:endParaRPr lang="en-US" dirty="0"/>
          </a:p>
        </p:txBody>
      </p:sp>
      <p:sp>
        <p:nvSpPr>
          <p:cNvPr id="5" name="Footer Placeholder 4"/>
          <p:cNvSpPr>
            <a:spLocks noGrp="1"/>
          </p:cNvSpPr>
          <p:nvPr>
            <p:ph type="ftr" sz="quarter" idx="3"/>
          </p:nvPr>
        </p:nvSpPr>
        <p:spPr>
          <a:xfrm>
            <a:off x="1602096" y="6396945"/>
            <a:ext cx="6593660" cy="213783"/>
          </a:xfrm>
          <a:prstGeom prst="rect">
            <a:avLst/>
          </a:prstGeom>
        </p:spPr>
        <p:txBody>
          <a:bodyPr vert="horz" lIns="0" tIns="0" rIns="0" bIns="0" rtlCol="0" anchor="ctr"/>
          <a:lstStyle>
            <a:lvl1pPr algn="l">
              <a:defRPr sz="800">
                <a:solidFill>
                  <a:schemeClr val="accent1"/>
                </a:solidFill>
              </a:defRPr>
            </a:lvl1pPr>
          </a:lstStyle>
          <a:p>
            <a:r>
              <a:rPr lang="en-US"/>
              <a:t>Info class internal Department / KJI / CAVA</a:t>
            </a:r>
            <a:endParaRPr lang="en-US" dirty="0"/>
          </a:p>
        </p:txBody>
      </p:sp>
      <p:sp>
        <p:nvSpPr>
          <p:cNvPr id="6" name="Slide Number Placeholder 5"/>
          <p:cNvSpPr>
            <a:spLocks noGrp="1"/>
          </p:cNvSpPr>
          <p:nvPr>
            <p:ph type="sldNum" sz="quarter" idx="4"/>
          </p:nvPr>
        </p:nvSpPr>
        <p:spPr>
          <a:xfrm>
            <a:off x="11169226" y="6396945"/>
            <a:ext cx="506835" cy="213783"/>
          </a:xfrm>
          <a:prstGeom prst="rect">
            <a:avLst/>
          </a:prstGeom>
        </p:spPr>
        <p:txBody>
          <a:bodyPr vert="horz" lIns="0" tIns="0" rIns="0" bIns="0" rtlCol="0" anchor="ctr"/>
          <a:lstStyle>
            <a:lvl1pPr algn="r">
              <a:defRPr sz="800">
                <a:solidFill>
                  <a:schemeClr val="accent1"/>
                </a:solidFill>
              </a:defRPr>
            </a:lvl1pPr>
          </a:lstStyle>
          <a:p>
            <a:fld id="{0183C6E6-4335-4428-AB21-BBACF8148F3A}" type="slidenum">
              <a:rPr lang="en-US" smtClean="0"/>
              <a:pPr/>
              <a:t>‹#›</a:t>
            </a:fld>
            <a:endParaRPr lang="en-US" dirty="0"/>
          </a:p>
        </p:txBody>
      </p:sp>
      <p:sp>
        <p:nvSpPr>
          <p:cNvPr id="22" name="xxLanguageTextBox"/>
          <p:cNvSpPr/>
          <p:nvPr>
            <p:custDataLst>
              <p:tags r:id="rId21"/>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xxLanguageTextBox"/>
          <p:cNvSpPr/>
          <p:nvPr userDrawn="1">
            <p:custDataLst>
              <p:tags r:id="rId22"/>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xxVersionTextBox">
            <a:extLst>
              <a:ext uri="{FF2B5EF4-FFF2-40B4-BE49-F238E27FC236}">
                <a16:creationId xmlns:a16="http://schemas.microsoft.com/office/drawing/2014/main" id="{62733E9C-C7EE-7B6C-D92D-ED7C33FDB719}"/>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dirty="0" err="1"/>
          </a:p>
        </p:txBody>
      </p:sp>
    </p:spTree>
    <p:extLst>
      <p:ext uri="{BB962C8B-B14F-4D97-AF65-F5344CB8AC3E}">
        <p14:creationId xmlns:p14="http://schemas.microsoft.com/office/powerpoint/2010/main" val="10187401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365125"/>
            <a:ext cx="10585556" cy="1047750"/>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515937" y="1787096"/>
            <a:ext cx="11160124" cy="41628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5936" y="6396945"/>
            <a:ext cx="1044000" cy="213783"/>
          </a:xfrm>
          <a:prstGeom prst="rect">
            <a:avLst/>
          </a:prstGeom>
        </p:spPr>
        <p:txBody>
          <a:bodyPr vert="horz" lIns="0" tIns="0" rIns="0" bIns="0" rtlCol="0" anchor="ctr"/>
          <a:lstStyle>
            <a:lvl1pPr algn="l">
              <a:defRPr sz="800">
                <a:solidFill>
                  <a:schemeClr val="accent1"/>
                </a:solidFill>
              </a:defRPr>
            </a:lvl1pPr>
          </a:lstStyle>
          <a:p>
            <a:fld id="{7A1EA1C9-2ED7-4BF1-8143-1B71DB13C015}" type="datetime1">
              <a:rPr lang="en-GB" smtClean="0"/>
              <a:t>23/09/2024</a:t>
            </a:fld>
            <a:endParaRPr lang="en-US"/>
          </a:p>
        </p:txBody>
      </p:sp>
      <p:sp>
        <p:nvSpPr>
          <p:cNvPr id="5" name="Footer Placeholder 4"/>
          <p:cNvSpPr>
            <a:spLocks noGrp="1"/>
          </p:cNvSpPr>
          <p:nvPr>
            <p:ph type="ftr" sz="quarter" idx="3"/>
          </p:nvPr>
        </p:nvSpPr>
        <p:spPr>
          <a:xfrm>
            <a:off x="1602096" y="6396945"/>
            <a:ext cx="6593660" cy="213783"/>
          </a:xfrm>
          <a:prstGeom prst="rect">
            <a:avLst/>
          </a:prstGeom>
        </p:spPr>
        <p:txBody>
          <a:bodyPr vert="horz" lIns="0" tIns="0" rIns="0" bIns="0" rtlCol="0" anchor="ctr"/>
          <a:lstStyle>
            <a:lvl1pPr algn="l">
              <a:defRPr sz="800">
                <a:solidFill>
                  <a:schemeClr val="accent1"/>
                </a:solidFill>
              </a:defRPr>
            </a:lvl1pPr>
          </a:lstStyle>
          <a:p>
            <a:r>
              <a:rPr lang="en-US"/>
              <a:t>Info class internal Department / KJI / CAVA</a:t>
            </a:r>
          </a:p>
        </p:txBody>
      </p:sp>
      <p:sp>
        <p:nvSpPr>
          <p:cNvPr id="6" name="Slide Number Placeholder 5"/>
          <p:cNvSpPr>
            <a:spLocks noGrp="1"/>
          </p:cNvSpPr>
          <p:nvPr>
            <p:ph type="sldNum" sz="quarter" idx="4"/>
          </p:nvPr>
        </p:nvSpPr>
        <p:spPr>
          <a:xfrm>
            <a:off x="11169226" y="6396945"/>
            <a:ext cx="506835" cy="213783"/>
          </a:xfrm>
          <a:prstGeom prst="rect">
            <a:avLst/>
          </a:prstGeom>
        </p:spPr>
        <p:txBody>
          <a:bodyPr vert="horz" lIns="0" tIns="0" rIns="0" bIns="0" rtlCol="0" anchor="ctr"/>
          <a:lstStyle>
            <a:lvl1pPr algn="r">
              <a:defRPr sz="8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1"/>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xxLanguageTextBox">
            <a:extLst>
              <a:ext uri="{FF2B5EF4-FFF2-40B4-BE49-F238E27FC236}">
                <a16:creationId xmlns:a16="http://schemas.microsoft.com/office/drawing/2014/main" id="{324B2A52-C04E-4208-923F-67996544D6EC}"/>
              </a:ext>
            </a:extLst>
          </p:cNvPr>
          <p:cNvSpPr/>
          <p:nvPr userDrawn="1">
            <p:custDataLst>
              <p:tags r:id="rId22"/>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xxVersionTextBox">
            <a:extLst>
              <a:ext uri="{FF2B5EF4-FFF2-40B4-BE49-F238E27FC236}">
                <a16:creationId xmlns:a16="http://schemas.microsoft.com/office/drawing/2014/main" id="{19A4E093-8ACD-46D1-9B58-1398A4CE4AEA}"/>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sv-SE" sz="2400" err="1"/>
          </a:p>
        </p:txBody>
      </p:sp>
    </p:spTree>
    <p:extLst>
      <p:ext uri="{BB962C8B-B14F-4D97-AF65-F5344CB8AC3E}">
        <p14:creationId xmlns:p14="http://schemas.microsoft.com/office/powerpoint/2010/main" val="332377456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365125"/>
            <a:ext cx="10585556" cy="1047750"/>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515937" y="1787096"/>
            <a:ext cx="11160124" cy="41628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5936" y="6396945"/>
            <a:ext cx="1044000" cy="213783"/>
          </a:xfrm>
          <a:prstGeom prst="rect">
            <a:avLst/>
          </a:prstGeom>
        </p:spPr>
        <p:txBody>
          <a:bodyPr vert="horz" lIns="0" tIns="0" rIns="0" bIns="0" rtlCol="0" anchor="ctr"/>
          <a:lstStyle>
            <a:lvl1pPr algn="l">
              <a:defRPr sz="800">
                <a:solidFill>
                  <a:schemeClr val="accent1"/>
                </a:solidFill>
              </a:defRPr>
            </a:lvl1pPr>
          </a:lstStyle>
          <a:p>
            <a:fld id="{55042DE6-24A6-4195-A6C1-8E869FB15DBE}" type="datetime1">
              <a:rPr lang="en-GB" smtClean="0"/>
              <a:t>23/09/2024</a:t>
            </a:fld>
            <a:endParaRPr lang="en-US"/>
          </a:p>
        </p:txBody>
      </p:sp>
      <p:sp>
        <p:nvSpPr>
          <p:cNvPr id="5" name="Footer Placeholder 4"/>
          <p:cNvSpPr>
            <a:spLocks noGrp="1"/>
          </p:cNvSpPr>
          <p:nvPr>
            <p:ph type="ftr" sz="quarter" idx="3"/>
          </p:nvPr>
        </p:nvSpPr>
        <p:spPr>
          <a:xfrm>
            <a:off x="1602096" y="6396945"/>
            <a:ext cx="6593660" cy="213783"/>
          </a:xfrm>
          <a:prstGeom prst="rect">
            <a:avLst/>
          </a:prstGeom>
        </p:spPr>
        <p:txBody>
          <a:bodyPr vert="horz" lIns="0" tIns="0" rIns="0" bIns="0" rtlCol="0" anchor="ctr"/>
          <a:lstStyle>
            <a:lvl1pPr algn="l">
              <a:defRPr sz="800">
                <a:solidFill>
                  <a:schemeClr val="accent1"/>
                </a:solidFill>
              </a:defRPr>
            </a:lvl1pPr>
          </a:lstStyle>
          <a:p>
            <a:r>
              <a:rPr lang="en-US"/>
              <a:t>Info class internal Department / KJI / CAVA</a:t>
            </a:r>
          </a:p>
        </p:txBody>
      </p:sp>
      <p:sp>
        <p:nvSpPr>
          <p:cNvPr id="6" name="Slide Number Placeholder 5"/>
          <p:cNvSpPr>
            <a:spLocks noGrp="1"/>
          </p:cNvSpPr>
          <p:nvPr>
            <p:ph type="sldNum" sz="quarter" idx="4"/>
          </p:nvPr>
        </p:nvSpPr>
        <p:spPr>
          <a:xfrm>
            <a:off x="11169226" y="6396945"/>
            <a:ext cx="506835" cy="213783"/>
          </a:xfrm>
          <a:prstGeom prst="rect">
            <a:avLst/>
          </a:prstGeom>
        </p:spPr>
        <p:txBody>
          <a:bodyPr vert="horz" lIns="0" tIns="0" rIns="0" bIns="0" rtlCol="0" anchor="ctr"/>
          <a:lstStyle>
            <a:lvl1pPr algn="r">
              <a:defRPr sz="8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1"/>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xxLanguageTextBox">
            <a:extLst>
              <a:ext uri="{FF2B5EF4-FFF2-40B4-BE49-F238E27FC236}">
                <a16:creationId xmlns:a16="http://schemas.microsoft.com/office/drawing/2014/main" id="{35B05879-50E2-4CC3-8AF9-6F1933F62990}"/>
              </a:ext>
            </a:extLst>
          </p:cNvPr>
          <p:cNvSpPr/>
          <p:nvPr userDrawn="1">
            <p:custDataLst>
              <p:tags r:id="rId22"/>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xxVersionTextBox">
            <a:extLst>
              <a:ext uri="{FF2B5EF4-FFF2-40B4-BE49-F238E27FC236}">
                <a16:creationId xmlns:a16="http://schemas.microsoft.com/office/drawing/2014/main" id="{3346DCFD-AAEE-46AC-8101-346CFEB5E1FC}"/>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sv-SE" sz="2400" err="1"/>
          </a:p>
        </p:txBody>
      </p:sp>
    </p:spTree>
    <p:extLst>
      <p:ext uri="{BB962C8B-B14F-4D97-AF65-F5344CB8AC3E}">
        <p14:creationId xmlns:p14="http://schemas.microsoft.com/office/powerpoint/2010/main" val="10976156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365125"/>
            <a:ext cx="10585556" cy="1047750"/>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515937" y="1787096"/>
            <a:ext cx="11160124" cy="41628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5936" y="6396945"/>
            <a:ext cx="1044000" cy="213783"/>
          </a:xfrm>
          <a:prstGeom prst="rect">
            <a:avLst/>
          </a:prstGeom>
        </p:spPr>
        <p:txBody>
          <a:bodyPr vert="horz" lIns="0" tIns="0" rIns="0" bIns="0" rtlCol="0" anchor="ctr"/>
          <a:lstStyle>
            <a:lvl1pPr algn="l">
              <a:defRPr sz="800">
                <a:solidFill>
                  <a:schemeClr val="accent1"/>
                </a:solidFill>
              </a:defRPr>
            </a:lvl1pPr>
          </a:lstStyle>
          <a:p>
            <a:fld id="{415B0477-DA49-47E0-B5FE-4B23E93584B5}" type="datetime1">
              <a:rPr lang="en-GB" smtClean="0"/>
              <a:t>23/09/2024</a:t>
            </a:fld>
            <a:endParaRPr lang="en-US"/>
          </a:p>
        </p:txBody>
      </p:sp>
      <p:sp>
        <p:nvSpPr>
          <p:cNvPr id="5" name="Footer Placeholder 4"/>
          <p:cNvSpPr>
            <a:spLocks noGrp="1"/>
          </p:cNvSpPr>
          <p:nvPr>
            <p:ph type="ftr" sz="quarter" idx="3"/>
          </p:nvPr>
        </p:nvSpPr>
        <p:spPr>
          <a:xfrm>
            <a:off x="1602096" y="6396945"/>
            <a:ext cx="6593660" cy="213783"/>
          </a:xfrm>
          <a:prstGeom prst="rect">
            <a:avLst/>
          </a:prstGeom>
        </p:spPr>
        <p:txBody>
          <a:bodyPr vert="horz" lIns="0" tIns="0" rIns="0" bIns="0" rtlCol="0" anchor="ctr"/>
          <a:lstStyle>
            <a:lvl1pPr algn="l">
              <a:defRPr sz="800">
                <a:solidFill>
                  <a:schemeClr val="accent1"/>
                </a:solidFill>
              </a:defRPr>
            </a:lvl1pPr>
          </a:lstStyle>
          <a:p>
            <a:r>
              <a:rPr lang="en-US"/>
              <a:t>Info class internal Department / KJI / CAVA</a:t>
            </a:r>
          </a:p>
        </p:txBody>
      </p:sp>
      <p:sp>
        <p:nvSpPr>
          <p:cNvPr id="6" name="Slide Number Placeholder 5"/>
          <p:cNvSpPr>
            <a:spLocks noGrp="1"/>
          </p:cNvSpPr>
          <p:nvPr>
            <p:ph type="sldNum" sz="quarter" idx="4"/>
          </p:nvPr>
        </p:nvSpPr>
        <p:spPr>
          <a:xfrm>
            <a:off x="11169226" y="6396945"/>
            <a:ext cx="506835" cy="213783"/>
          </a:xfrm>
          <a:prstGeom prst="rect">
            <a:avLst/>
          </a:prstGeom>
        </p:spPr>
        <p:txBody>
          <a:bodyPr vert="horz" lIns="0" tIns="0" rIns="0" bIns="0" rtlCol="0" anchor="ctr"/>
          <a:lstStyle>
            <a:lvl1pPr algn="r">
              <a:defRPr sz="800">
                <a:solidFill>
                  <a:schemeClr val="accent1"/>
                </a:solidFill>
              </a:defRPr>
            </a:lvl1pPr>
          </a:lstStyle>
          <a:p>
            <a:fld id="{0183C6E6-4335-4428-AB21-BBACF8148F3A}" type="slidenum">
              <a:rPr lang="en-US" smtClean="0"/>
              <a:pPr/>
              <a:t>‹#›</a:t>
            </a:fld>
            <a:endParaRPr lang="en-US"/>
          </a:p>
        </p:txBody>
      </p:sp>
      <p:sp>
        <p:nvSpPr>
          <p:cNvPr id="22" name="xxLanguageTextBox"/>
          <p:cNvSpPr/>
          <p:nvPr>
            <p:custDataLst>
              <p:tags r:id="rId21"/>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xxLanguageTextBox">
            <a:extLst>
              <a:ext uri="{FF2B5EF4-FFF2-40B4-BE49-F238E27FC236}">
                <a16:creationId xmlns:a16="http://schemas.microsoft.com/office/drawing/2014/main" id="{35B05879-50E2-4CC3-8AF9-6F1933F62990}"/>
              </a:ext>
            </a:extLst>
          </p:cNvPr>
          <p:cNvSpPr/>
          <p:nvPr userDrawn="1">
            <p:custDataLst>
              <p:tags r:id="rId22"/>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xxVersionTextBox">
            <a:extLst>
              <a:ext uri="{FF2B5EF4-FFF2-40B4-BE49-F238E27FC236}">
                <a16:creationId xmlns:a16="http://schemas.microsoft.com/office/drawing/2014/main" id="{3346DCFD-AAEE-46AC-8101-346CFEB5E1FC}"/>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sv-SE" sz="2400" err="1"/>
          </a:p>
        </p:txBody>
      </p:sp>
    </p:spTree>
    <p:extLst>
      <p:ext uri="{BB962C8B-B14F-4D97-AF65-F5344CB8AC3E}">
        <p14:creationId xmlns:p14="http://schemas.microsoft.com/office/powerpoint/2010/main" val="353028627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Lst>
  <p:hf hdr="0"/>
  <p:txStyles>
    <p:title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1"/>
          </a:solidFill>
          <a:latin typeface="+mn-lt"/>
          <a:ea typeface="+mn-ea"/>
          <a:cs typeface="+mn-cs"/>
        </a:defRPr>
      </a:lvl1pPr>
      <a:lvl2pPr marL="536575" indent="-268288" algn="l" defTabSz="914400" rtl="0" eaLnBrk="1" latinLnBrk="0" hangingPunct="1">
        <a:lnSpc>
          <a:spcPct val="90000"/>
        </a:lnSpc>
        <a:spcBef>
          <a:spcPts val="1200"/>
        </a:spcBef>
        <a:buClr>
          <a:schemeClr val="accent1"/>
        </a:buClr>
        <a:buFontTx/>
        <a:buChar char="−"/>
        <a:defRPr sz="2000" kern="1200">
          <a:solidFill>
            <a:schemeClr val="accent1"/>
          </a:solidFill>
          <a:latin typeface="+mn-lt"/>
          <a:ea typeface="+mn-ea"/>
          <a:cs typeface="+mn-cs"/>
        </a:defRPr>
      </a:lvl2pPr>
      <a:lvl3pPr marL="893763"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3pPr>
      <a:lvl4pPr marL="1258888" indent="-365125"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4pPr>
      <a:lvl5pPr marL="1616075" indent="-357188" algn="l" defTabSz="914400" rtl="0" eaLnBrk="1" latinLnBrk="0" hangingPunct="1">
        <a:lnSpc>
          <a:spcPct val="90000"/>
        </a:lnSpc>
        <a:spcBef>
          <a:spcPts val="500"/>
        </a:spcBef>
        <a:buClr>
          <a:schemeClr val="accent1"/>
        </a:buClr>
        <a:buFontTx/>
        <a:buChar char="−"/>
        <a:defRPr sz="2000" kern="1200">
          <a:solidFill>
            <a:schemeClr val="accent1"/>
          </a:solidFill>
          <a:latin typeface="+mn-lt"/>
          <a:ea typeface="+mn-ea"/>
          <a:cs typeface="+mn-cs"/>
        </a:defRPr>
      </a:lvl5pPr>
      <a:lvl6pPr marL="1974850" indent="-358775"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6pPr>
      <a:lvl7pPr marL="2335213" indent="-360363" algn="l" defTabSz="914400" rtl="0" eaLnBrk="1" latinLnBrk="0" hangingPunct="1">
        <a:lnSpc>
          <a:spcPct val="90000"/>
        </a:lnSpc>
        <a:spcBef>
          <a:spcPts val="500"/>
        </a:spcBef>
        <a:buFont typeface="Scania Office" panose="00000500000000000000" pitchFamily="2" charset="0"/>
        <a:buChar char="–"/>
        <a:defRPr sz="1800" kern="1200" baseline="0">
          <a:solidFill>
            <a:schemeClr val="accent1"/>
          </a:solidFill>
          <a:latin typeface="+mn-lt"/>
          <a:ea typeface="+mn-ea"/>
          <a:cs typeface="+mn-cs"/>
        </a:defRPr>
      </a:lvl7pPr>
      <a:lvl8pPr marL="2687638" indent="-352425"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8pPr>
      <a:lvl9pPr marL="3048000" indent="-360363" algn="l" defTabSz="914400" rtl="0" eaLnBrk="1" latinLnBrk="0" hangingPunct="1">
        <a:lnSpc>
          <a:spcPct val="90000"/>
        </a:lnSpc>
        <a:spcBef>
          <a:spcPts val="500"/>
        </a:spcBef>
        <a:buFont typeface="Scania Office" panose="00000500000000000000" pitchFamily="2" charset="0"/>
        <a:buChar char="–"/>
        <a:defRPr sz="1800" kern="1200">
          <a:solidFill>
            <a:schemeClr val="accent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2160">
          <p15:clr>
            <a:srgbClr val="F26B43"/>
          </p15:clr>
        </p15:guide>
        <p15:guide id="13" pos="325">
          <p15:clr>
            <a:srgbClr val="F26B43"/>
          </p15:clr>
        </p15:guide>
        <p15:guide id="14" pos="7355">
          <p15:clr>
            <a:srgbClr val="F26B43"/>
          </p15:clr>
        </p15:guide>
        <p15:guide id="15" pos="2739">
          <p15:clr>
            <a:srgbClr val="F26B43"/>
          </p15:clr>
        </p15:guide>
        <p15:guide id="16" pos="5155">
          <p15:clr>
            <a:srgbClr val="F26B43"/>
          </p15:clr>
        </p15:guide>
        <p15:guide id="17" orient="horz" pos="1117">
          <p15:clr>
            <a:srgbClr val="F26B43"/>
          </p15:clr>
        </p15:guide>
        <p15:guide id="18" orient="horz" pos="3748">
          <p15:clr>
            <a:srgbClr val="F26B43"/>
          </p15:clr>
        </p15:guide>
        <p15:guide id="19" pos="2525">
          <p15:clr>
            <a:srgbClr val="F26B43"/>
          </p15:clr>
        </p15:guide>
        <p15:guide id="20" pos="4941">
          <p15:clr>
            <a:srgbClr val="F26B43"/>
          </p15:clr>
        </p15:guide>
        <p15:guide id="21" orient="horz" pos="890">
          <p15:clr>
            <a:srgbClr val="F26B43"/>
          </p15:clr>
        </p15:guide>
        <p15:guide id="2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hyperlink" Target="https://cbo.scania.com/"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hyperlink" Target="mailto:ssdg@scania.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4.xml"/><Relationship Id="rId1" Type="http://schemas.openxmlformats.org/officeDocument/2006/relationships/slideLayout" Target="../slideLayouts/slideLayout79.xml"/><Relationship Id="rId4" Type="http://schemas.openxmlformats.org/officeDocument/2006/relationships/image" Target="../media/image52.emf"/></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5.xml"/><Relationship Id="rId1" Type="http://schemas.openxmlformats.org/officeDocument/2006/relationships/slideLayout" Target="../slideLayouts/slideLayout9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15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39.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12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98.xml"/><Relationship Id="rId6" Type="http://schemas.openxmlformats.org/officeDocument/2006/relationships/image" Target="../media/image67.png"/><Relationship Id="rId5" Type="http://schemas.openxmlformats.org/officeDocument/2006/relationships/image" Target="../media/image53.emf"/><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98.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20.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120.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120.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117.xml"/><Relationship Id="rId6" Type="http://schemas.openxmlformats.org/officeDocument/2006/relationships/image" Target="../media/image74.png"/><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6.xml"/><Relationship Id="rId1" Type="http://schemas.openxmlformats.org/officeDocument/2006/relationships/slideLayout" Target="../slideLayouts/slideLayout120.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120.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120.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120.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120.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2.xml"/><Relationship Id="rId1" Type="http://schemas.openxmlformats.org/officeDocument/2006/relationships/slideLayout" Target="../slideLayouts/slideLayout120.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120.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120.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120.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120.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120.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12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a:solidFill>
                  <a:srgbClr val="002060"/>
                </a:solidFill>
              </a:rPr>
              <a:t>CAVA – Log in</a:t>
            </a:r>
          </a:p>
        </p:txBody>
      </p:sp>
    </p:spTree>
    <p:extLst>
      <p:ext uri="{BB962C8B-B14F-4D97-AF65-F5344CB8AC3E}">
        <p14:creationId xmlns:p14="http://schemas.microsoft.com/office/powerpoint/2010/main" val="2369322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48A50F6-222A-4705-99A0-C118FDB2C136}"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US"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515936" y="634745"/>
            <a:ext cx="10853531"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Create new s</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pecification</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from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File</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a:t>
            </a:r>
          </a:p>
        </p:txBody>
      </p:sp>
      <p:sp>
        <p:nvSpPr>
          <p:cNvPr id="4" name="Rectangle: Rounded Corners 3">
            <a:extLst>
              <a:ext uri="{FF2B5EF4-FFF2-40B4-BE49-F238E27FC236}">
                <a16:creationId xmlns:a16="http://schemas.microsoft.com/office/drawing/2014/main" id="{795BD554-7F63-4721-8C87-F2ADCA52EE28}"/>
              </a:ext>
            </a:extLst>
          </p:cNvPr>
          <p:cNvSpPr/>
          <p:nvPr/>
        </p:nvSpPr>
        <p:spPr>
          <a:xfrm>
            <a:off x="273514" y="2606258"/>
            <a:ext cx="1539775" cy="759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200"/>
              </a:spcBef>
              <a:spcAft>
                <a:spcPts val="0"/>
              </a:spcAft>
              <a:buClrTx/>
              <a:buSzTx/>
              <a:buFontTx/>
              <a:buNone/>
              <a:tabLst/>
              <a:defRPr/>
            </a:pPr>
            <a:endParaRPr kumimoji="0" lang="sv-SE" sz="2400" b="0" i="0" u="none" strike="noStrike" kern="1200" cap="none" spc="0" normalizeH="0" baseline="0" noProof="0" err="1">
              <a:ln>
                <a:noFill/>
              </a:ln>
              <a:solidFill>
                <a:prstClr val="white"/>
              </a:solidFill>
              <a:effectLst/>
              <a:uLnTx/>
              <a:uFillTx/>
              <a:latin typeface="Scania Office"/>
              <a:ea typeface="+mn-ea"/>
              <a:cs typeface="+mn-cs"/>
            </a:endParaRPr>
          </a:p>
        </p:txBody>
      </p:sp>
      <p:pic>
        <p:nvPicPr>
          <p:cNvPr id="10" name="Picture 9">
            <a:extLst>
              <a:ext uri="{FF2B5EF4-FFF2-40B4-BE49-F238E27FC236}">
                <a16:creationId xmlns:a16="http://schemas.microsoft.com/office/drawing/2014/main" id="{EF2B655B-5011-9C97-3773-1B314BC0ACC8}"/>
              </a:ext>
            </a:extLst>
          </p:cNvPr>
          <p:cNvPicPr>
            <a:picLocks noChangeAspect="1"/>
          </p:cNvPicPr>
          <p:nvPr/>
        </p:nvPicPr>
        <p:blipFill>
          <a:blip r:embed="rId3"/>
          <a:stretch>
            <a:fillRect/>
          </a:stretch>
        </p:blipFill>
        <p:spPr>
          <a:xfrm>
            <a:off x="549019" y="1225676"/>
            <a:ext cx="11841189" cy="5171269"/>
          </a:xfrm>
          <a:prstGeom prst="rect">
            <a:avLst/>
          </a:prstGeom>
        </p:spPr>
      </p:pic>
    </p:spTree>
    <p:extLst>
      <p:ext uri="{BB962C8B-B14F-4D97-AF65-F5344CB8AC3E}">
        <p14:creationId xmlns:p14="http://schemas.microsoft.com/office/powerpoint/2010/main" val="4165847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33EAC0-CE51-4D6D-9175-E1E117BF9210}"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US"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515935" y="136147"/>
            <a:ext cx="10853531" cy="1588127"/>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Create new s</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pecification</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from chassis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number</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(SPII)  s</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elect</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configuration</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GO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Questions</a:t>
            </a:r>
            <a:endPar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endParaRPr>
          </a:p>
        </p:txBody>
      </p:sp>
      <p:pic>
        <p:nvPicPr>
          <p:cNvPr id="8" name="Picture 7">
            <a:extLst>
              <a:ext uri="{FF2B5EF4-FFF2-40B4-BE49-F238E27FC236}">
                <a16:creationId xmlns:a16="http://schemas.microsoft.com/office/drawing/2014/main" id="{A992D81F-950D-C85E-E992-E9A7ED47C172}"/>
              </a:ext>
            </a:extLst>
          </p:cNvPr>
          <p:cNvPicPr>
            <a:picLocks noChangeAspect="1"/>
          </p:cNvPicPr>
          <p:nvPr/>
        </p:nvPicPr>
        <p:blipFill>
          <a:blip r:embed="rId3"/>
          <a:stretch>
            <a:fillRect/>
          </a:stretch>
        </p:blipFill>
        <p:spPr>
          <a:xfrm>
            <a:off x="602611" y="1633658"/>
            <a:ext cx="10906990" cy="4763287"/>
          </a:xfrm>
          <a:prstGeom prst="rect">
            <a:avLst/>
          </a:prstGeom>
        </p:spPr>
      </p:pic>
    </p:spTree>
    <p:extLst>
      <p:ext uri="{BB962C8B-B14F-4D97-AF65-F5344CB8AC3E}">
        <p14:creationId xmlns:p14="http://schemas.microsoft.com/office/powerpoint/2010/main" val="188143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51593F-5D09-41FC-A272-7ED5C9E358B9}"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US"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515935" y="136147"/>
            <a:ext cx="10853531" cy="1588127"/>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Create new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specification</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from chassis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number</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(SPII)  s</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elect</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configuration</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GO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Questions</a:t>
            </a:r>
            <a:endPar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endParaRPr>
          </a:p>
        </p:txBody>
      </p:sp>
      <p:sp>
        <p:nvSpPr>
          <p:cNvPr id="4" name="Rectangle: Rounded Corners 3">
            <a:extLst>
              <a:ext uri="{FF2B5EF4-FFF2-40B4-BE49-F238E27FC236}">
                <a16:creationId xmlns:a16="http://schemas.microsoft.com/office/drawing/2014/main" id="{795BD554-7F63-4721-8C87-F2ADCA52EE28}"/>
              </a:ext>
            </a:extLst>
          </p:cNvPr>
          <p:cNvSpPr/>
          <p:nvPr/>
        </p:nvSpPr>
        <p:spPr>
          <a:xfrm>
            <a:off x="273514" y="2606258"/>
            <a:ext cx="1539775" cy="759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200"/>
              </a:spcBef>
              <a:spcAft>
                <a:spcPts val="0"/>
              </a:spcAft>
              <a:buClrTx/>
              <a:buSzTx/>
              <a:buFontTx/>
              <a:buNone/>
              <a:tabLst/>
              <a:defRPr/>
            </a:pPr>
            <a:endParaRPr kumimoji="0" lang="sv-SE" sz="2400" b="0" i="0" u="none" strike="noStrike" kern="1200" cap="none" spc="0" normalizeH="0" baseline="0" noProof="0" err="1">
              <a:ln>
                <a:noFill/>
              </a:ln>
              <a:solidFill>
                <a:prstClr val="white"/>
              </a:solidFill>
              <a:effectLst/>
              <a:uLnTx/>
              <a:uFillTx/>
              <a:latin typeface="Scania Office"/>
              <a:ea typeface="+mn-ea"/>
              <a:cs typeface="+mn-cs"/>
            </a:endParaRPr>
          </a:p>
        </p:txBody>
      </p:sp>
      <p:pic>
        <p:nvPicPr>
          <p:cNvPr id="1026" name="Picture 2">
            <a:extLst>
              <a:ext uri="{FF2B5EF4-FFF2-40B4-BE49-F238E27FC236}">
                <a16:creationId xmlns:a16="http://schemas.microsoft.com/office/drawing/2014/main" id="{24BE25FA-5FC2-2A9D-20AE-373C9D42E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98" y="1611526"/>
            <a:ext cx="10938101" cy="4785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002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53BA87-0164-49C8-968B-06C337B7E4D4}"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US"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515936" y="634745"/>
            <a:ext cx="10853531"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Create new s</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pecification</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from chassis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number</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(SPII)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select</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configuration</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S</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tatic</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a:t>
            </a:r>
          </a:p>
        </p:txBody>
      </p:sp>
      <p:sp>
        <p:nvSpPr>
          <p:cNvPr id="4" name="Rectangle: Rounded Corners 3">
            <a:extLst>
              <a:ext uri="{FF2B5EF4-FFF2-40B4-BE49-F238E27FC236}">
                <a16:creationId xmlns:a16="http://schemas.microsoft.com/office/drawing/2014/main" id="{795BD554-7F63-4721-8C87-F2ADCA52EE28}"/>
              </a:ext>
            </a:extLst>
          </p:cNvPr>
          <p:cNvSpPr/>
          <p:nvPr/>
        </p:nvSpPr>
        <p:spPr>
          <a:xfrm>
            <a:off x="273514" y="2606258"/>
            <a:ext cx="1539775" cy="759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200"/>
              </a:spcBef>
              <a:spcAft>
                <a:spcPts val="0"/>
              </a:spcAft>
              <a:buClrTx/>
              <a:buSzTx/>
              <a:buFontTx/>
              <a:buNone/>
              <a:tabLst/>
              <a:defRPr/>
            </a:pPr>
            <a:endParaRPr kumimoji="0" lang="sv-SE" sz="2400" b="0" i="0" u="none" strike="noStrike" kern="1200" cap="none" spc="0" normalizeH="0" baseline="0" noProof="0" err="1">
              <a:ln>
                <a:noFill/>
              </a:ln>
              <a:solidFill>
                <a:prstClr val="white"/>
              </a:solidFill>
              <a:effectLst/>
              <a:uLnTx/>
              <a:uFillTx/>
              <a:latin typeface="Scania Office"/>
              <a:ea typeface="+mn-ea"/>
              <a:cs typeface="+mn-cs"/>
            </a:endParaRPr>
          </a:p>
        </p:txBody>
      </p:sp>
      <p:pic>
        <p:nvPicPr>
          <p:cNvPr id="8" name="Picture 7">
            <a:extLst>
              <a:ext uri="{FF2B5EF4-FFF2-40B4-BE49-F238E27FC236}">
                <a16:creationId xmlns:a16="http://schemas.microsoft.com/office/drawing/2014/main" id="{1797DF6C-AFC4-9ABE-96B4-98B59C9E6049}"/>
              </a:ext>
            </a:extLst>
          </p:cNvPr>
          <p:cNvPicPr>
            <a:picLocks noChangeAspect="1"/>
          </p:cNvPicPr>
          <p:nvPr/>
        </p:nvPicPr>
        <p:blipFill>
          <a:blip r:embed="rId3"/>
          <a:stretch>
            <a:fillRect/>
          </a:stretch>
        </p:blipFill>
        <p:spPr>
          <a:xfrm>
            <a:off x="515936" y="1632745"/>
            <a:ext cx="10909079" cy="4764200"/>
          </a:xfrm>
          <a:prstGeom prst="rect">
            <a:avLst/>
          </a:prstGeom>
        </p:spPr>
      </p:pic>
    </p:spTree>
    <p:extLst>
      <p:ext uri="{BB962C8B-B14F-4D97-AF65-F5344CB8AC3E}">
        <p14:creationId xmlns:p14="http://schemas.microsoft.com/office/powerpoint/2010/main" val="3006702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7320E1-F6D3-4332-A140-776A38C0FF2E}"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US"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515935" y="513048"/>
            <a:ext cx="10853531"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Create new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specification</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from chassis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number</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(SPII)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select</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configuration</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S</a:t>
            </a:r>
            <a:r>
              <a:rPr kumimoji="0" lang="sv-SE" sz="3600" b="0" i="0" u="none" strike="noStrike" kern="1200" cap="none" spc="0" normalizeH="0" baseline="0" noProof="0" dirty="0" err="1">
                <a:ln>
                  <a:noFill/>
                </a:ln>
                <a:solidFill>
                  <a:srgbClr val="041E42"/>
                </a:solidFill>
                <a:effectLst/>
                <a:uLnTx/>
                <a:uFillTx/>
                <a:latin typeface="Scania Office Bold" panose="00000800000000000000" pitchFamily="2" charset="0"/>
                <a:ea typeface="+mn-ea"/>
                <a:cs typeface="+mn-cs"/>
              </a:rPr>
              <a:t>tatic</a:t>
            </a:r>
            <a:r>
              <a:rPr kumimoji="0" lang="sv-SE" sz="3600" b="0" i="0" u="none" strike="noStrike" kern="1200" cap="none" spc="0" normalizeH="0" baseline="0" noProof="0" dirty="0">
                <a:ln>
                  <a:noFill/>
                </a:ln>
                <a:solidFill>
                  <a:srgbClr val="041E42"/>
                </a:solidFill>
                <a:effectLst/>
                <a:uLnTx/>
                <a:uFillTx/>
                <a:latin typeface="Scania Office Bold" panose="00000800000000000000" pitchFamily="2" charset="0"/>
                <a:ea typeface="+mn-ea"/>
                <a:cs typeface="+mn-cs"/>
              </a:rPr>
              <a:t> </a:t>
            </a:r>
          </a:p>
        </p:txBody>
      </p:sp>
      <p:pic>
        <p:nvPicPr>
          <p:cNvPr id="10" name="Picture 9">
            <a:extLst>
              <a:ext uri="{FF2B5EF4-FFF2-40B4-BE49-F238E27FC236}">
                <a16:creationId xmlns:a16="http://schemas.microsoft.com/office/drawing/2014/main" id="{B28B4A42-A2A2-8AD3-6D40-2D961CFE7996}"/>
              </a:ext>
            </a:extLst>
          </p:cNvPr>
          <p:cNvPicPr>
            <a:picLocks noChangeAspect="1"/>
          </p:cNvPicPr>
          <p:nvPr/>
        </p:nvPicPr>
        <p:blipFill>
          <a:blip r:embed="rId3"/>
          <a:stretch>
            <a:fillRect/>
          </a:stretch>
        </p:blipFill>
        <p:spPr>
          <a:xfrm>
            <a:off x="647747" y="1515853"/>
            <a:ext cx="11176737" cy="4881091"/>
          </a:xfrm>
          <a:prstGeom prst="rect">
            <a:avLst/>
          </a:prstGeom>
        </p:spPr>
      </p:pic>
    </p:spTree>
    <p:extLst>
      <p:ext uri="{BB962C8B-B14F-4D97-AF65-F5344CB8AC3E}">
        <p14:creationId xmlns:p14="http://schemas.microsoft.com/office/powerpoint/2010/main" val="254157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a:t>Cava – CUSTOMER NEEDS</a:t>
            </a:r>
          </a:p>
        </p:txBody>
      </p:sp>
    </p:spTree>
    <p:extLst>
      <p:ext uri="{BB962C8B-B14F-4D97-AF65-F5344CB8AC3E}">
        <p14:creationId xmlns:p14="http://schemas.microsoft.com/office/powerpoint/2010/main" val="960711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D51398-73DF-413B-AFA9-8850566E1E13}"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GB"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515936" y="634745"/>
            <a:ext cx="10853531"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GB" sz="3600" b="0" i="0" u="none" strike="noStrike" kern="1200" cap="none" spc="0" normalizeH="0" baseline="0" noProof="0">
                <a:ln>
                  <a:noFill/>
                </a:ln>
                <a:solidFill>
                  <a:srgbClr val="041E42"/>
                </a:solidFill>
                <a:effectLst/>
                <a:uLnTx/>
                <a:uFillTx/>
                <a:latin typeface="Scania Office Bold" panose="00000800000000000000" pitchFamily="2" charset="0"/>
                <a:ea typeface="+mn-ea"/>
                <a:cs typeface="+mn-cs"/>
              </a:rPr>
              <a:t>Customer Needs (manually filled)</a:t>
            </a:r>
          </a:p>
        </p:txBody>
      </p:sp>
      <p:sp>
        <p:nvSpPr>
          <p:cNvPr id="4" name="Rectangle: Rounded Corners 3">
            <a:extLst>
              <a:ext uri="{FF2B5EF4-FFF2-40B4-BE49-F238E27FC236}">
                <a16:creationId xmlns:a16="http://schemas.microsoft.com/office/drawing/2014/main" id="{795BD554-7F63-4721-8C87-F2ADCA52EE28}"/>
              </a:ext>
            </a:extLst>
          </p:cNvPr>
          <p:cNvSpPr/>
          <p:nvPr/>
        </p:nvSpPr>
        <p:spPr>
          <a:xfrm>
            <a:off x="273514" y="2606258"/>
            <a:ext cx="1539775" cy="759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20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Scania Office"/>
              <a:ea typeface="+mn-ea"/>
              <a:cs typeface="+mn-cs"/>
            </a:endParaRPr>
          </a:p>
        </p:txBody>
      </p:sp>
      <p:pic>
        <p:nvPicPr>
          <p:cNvPr id="15" name="Picture 14">
            <a:extLst>
              <a:ext uri="{FF2B5EF4-FFF2-40B4-BE49-F238E27FC236}">
                <a16:creationId xmlns:a16="http://schemas.microsoft.com/office/drawing/2014/main" id="{BFF25C96-788B-4638-9AFA-405D3032BA62}"/>
              </a:ext>
            </a:extLst>
          </p:cNvPr>
          <p:cNvPicPr>
            <a:picLocks noChangeAspect="1"/>
          </p:cNvPicPr>
          <p:nvPr/>
        </p:nvPicPr>
        <p:blipFill>
          <a:blip r:embed="rId3"/>
          <a:stretch>
            <a:fillRect/>
          </a:stretch>
        </p:blipFill>
        <p:spPr>
          <a:xfrm>
            <a:off x="580559" y="1177289"/>
            <a:ext cx="11104605" cy="5005748"/>
          </a:xfrm>
          <a:prstGeom prst="rect">
            <a:avLst/>
          </a:prstGeom>
          <a:effectLst>
            <a:outerShdw blurRad="381000" dist="38100" dir="2700000" algn="tl" rotWithShape="0">
              <a:prstClr val="black">
                <a:alpha val="40000"/>
              </a:prstClr>
            </a:outerShdw>
          </a:effectLst>
        </p:spPr>
      </p:pic>
      <p:sp>
        <p:nvSpPr>
          <p:cNvPr id="16" name="TextBox 15">
            <a:extLst>
              <a:ext uri="{FF2B5EF4-FFF2-40B4-BE49-F238E27FC236}">
                <a16:creationId xmlns:a16="http://schemas.microsoft.com/office/drawing/2014/main" id="{49402012-ED3E-4700-B815-886434B82E9D}"/>
              </a:ext>
            </a:extLst>
          </p:cNvPr>
          <p:cNvSpPr txBox="1"/>
          <p:nvPr/>
        </p:nvSpPr>
        <p:spPr>
          <a:xfrm>
            <a:off x="6886832" y="4448432"/>
            <a:ext cx="4051734" cy="840230"/>
          </a:xfrm>
          <a:prstGeom prst="rect">
            <a:avLst/>
          </a:prstGeom>
          <a:noFill/>
          <a:ln w="12700">
            <a:solidFill>
              <a:srgbClr val="002060"/>
            </a:solidFill>
          </a:ln>
        </p:spPr>
        <p:txBody>
          <a:bodyPr wrap="square" rtlCol="0">
            <a:spAutoFit/>
          </a:bodyPr>
          <a:lstStyle/>
          <a:p>
            <a:pPr>
              <a:lnSpc>
                <a:spcPct val="90000"/>
              </a:lnSpc>
              <a:spcBef>
                <a:spcPts val="1200"/>
              </a:spcBef>
            </a:pPr>
            <a:r>
              <a:rPr lang="en-GB">
                <a:solidFill>
                  <a:schemeClr val="accent1"/>
                </a:solidFill>
              </a:rPr>
              <a:t>Fields that are not filled in automaticly in customer needs to be filled in manually</a:t>
            </a:r>
          </a:p>
        </p:txBody>
      </p:sp>
      <p:cxnSp>
        <p:nvCxnSpPr>
          <p:cNvPr id="18" name="Straight Arrow Connector 17">
            <a:extLst>
              <a:ext uri="{FF2B5EF4-FFF2-40B4-BE49-F238E27FC236}">
                <a16:creationId xmlns:a16="http://schemas.microsoft.com/office/drawing/2014/main" id="{B0623607-DAD5-407A-970A-53A7F66D1DAA}"/>
              </a:ext>
            </a:extLst>
          </p:cNvPr>
          <p:cNvCxnSpPr/>
          <p:nvPr/>
        </p:nvCxnSpPr>
        <p:spPr>
          <a:xfrm flipH="1" flipV="1">
            <a:off x="5980670" y="3566984"/>
            <a:ext cx="906162" cy="8814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56EA0C4-7753-4321-9A36-B8A9B5BC2F92}"/>
              </a:ext>
            </a:extLst>
          </p:cNvPr>
          <p:cNvCxnSpPr/>
          <p:nvPr/>
        </p:nvCxnSpPr>
        <p:spPr>
          <a:xfrm flipH="1">
            <a:off x="5980670" y="4448432"/>
            <a:ext cx="90616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9EF779F-E8A8-47C6-82DF-9564AB715E53}"/>
              </a:ext>
            </a:extLst>
          </p:cNvPr>
          <p:cNvCxnSpPr>
            <a:cxnSpLocks/>
          </p:cNvCxnSpPr>
          <p:nvPr/>
        </p:nvCxnSpPr>
        <p:spPr>
          <a:xfrm flipV="1">
            <a:off x="6886832" y="2174790"/>
            <a:ext cx="0" cy="22736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71FB3F1-F269-4B0E-A83A-16CAAE7FBC67}"/>
              </a:ext>
            </a:extLst>
          </p:cNvPr>
          <p:cNvCxnSpPr/>
          <p:nvPr/>
        </p:nvCxnSpPr>
        <p:spPr>
          <a:xfrm flipV="1">
            <a:off x="6886832" y="3429000"/>
            <a:ext cx="914400" cy="10194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835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AD382155-6B5C-4027-B366-2F7511B5F1D6}"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17</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515936" y="634745"/>
            <a:ext cx="10853531" cy="590931"/>
          </a:xfrm>
          <a:prstGeom prst="rect">
            <a:avLst/>
          </a:prstGeom>
          <a:noFill/>
        </p:spPr>
        <p:txBody>
          <a:bodyPr wrap="square" rtlCol="0">
            <a:spAutoFit/>
          </a:bodyPr>
          <a:lstStyle/>
          <a:p>
            <a:pPr>
              <a:lnSpc>
                <a:spcPct val="90000"/>
              </a:lnSpc>
              <a:spcBef>
                <a:spcPts val="1200"/>
              </a:spcBef>
            </a:pPr>
            <a:r>
              <a:rPr lang="en-GB" sz="3600">
                <a:solidFill>
                  <a:schemeClr val="accent1"/>
                </a:solidFill>
                <a:latin typeface="Scania Office Bold" panose="00000800000000000000" pitchFamily="2" charset="0"/>
              </a:rPr>
              <a:t>Customer Needs (Load Chassis Number)</a:t>
            </a:r>
          </a:p>
        </p:txBody>
      </p:sp>
      <p:sp>
        <p:nvSpPr>
          <p:cNvPr id="4" name="Rectangle: Rounded Corners 3">
            <a:extLst>
              <a:ext uri="{FF2B5EF4-FFF2-40B4-BE49-F238E27FC236}">
                <a16:creationId xmlns:a16="http://schemas.microsoft.com/office/drawing/2014/main" id="{795BD554-7F63-4721-8C87-F2ADCA52EE28}"/>
              </a:ext>
            </a:extLst>
          </p:cNvPr>
          <p:cNvSpPr/>
          <p:nvPr/>
        </p:nvSpPr>
        <p:spPr>
          <a:xfrm>
            <a:off x="273514" y="2606258"/>
            <a:ext cx="1539775" cy="759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sp>
        <p:nvSpPr>
          <p:cNvPr id="11" name="Rectangle: Rounded Corners 10">
            <a:extLst>
              <a:ext uri="{FF2B5EF4-FFF2-40B4-BE49-F238E27FC236}">
                <a16:creationId xmlns:a16="http://schemas.microsoft.com/office/drawing/2014/main" id="{B4868BF9-DD5F-400F-9A99-DA5BFD055576}"/>
              </a:ext>
            </a:extLst>
          </p:cNvPr>
          <p:cNvSpPr/>
          <p:nvPr/>
        </p:nvSpPr>
        <p:spPr>
          <a:xfrm>
            <a:off x="3954441" y="2637519"/>
            <a:ext cx="4181373" cy="5909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pic>
        <p:nvPicPr>
          <p:cNvPr id="15" name="Picture 14">
            <a:extLst>
              <a:ext uri="{FF2B5EF4-FFF2-40B4-BE49-F238E27FC236}">
                <a16:creationId xmlns:a16="http://schemas.microsoft.com/office/drawing/2014/main" id="{A373FD64-6B8A-459C-B59A-4463C6831FBD}"/>
              </a:ext>
            </a:extLst>
          </p:cNvPr>
          <p:cNvPicPr>
            <a:picLocks noChangeAspect="1"/>
          </p:cNvPicPr>
          <p:nvPr/>
        </p:nvPicPr>
        <p:blipFill>
          <a:blip r:embed="rId3"/>
          <a:stretch>
            <a:fillRect/>
          </a:stretch>
        </p:blipFill>
        <p:spPr>
          <a:xfrm>
            <a:off x="501885" y="1254087"/>
            <a:ext cx="11086484" cy="4997579"/>
          </a:xfrm>
          <a:prstGeom prst="rect">
            <a:avLst/>
          </a:prstGeom>
          <a:effectLst>
            <a:outerShdw blurRad="3810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8C10617F-1E41-45FE-9AAB-235BB6B23558}"/>
              </a:ext>
            </a:extLst>
          </p:cNvPr>
          <p:cNvSpPr/>
          <p:nvPr/>
        </p:nvSpPr>
        <p:spPr>
          <a:xfrm>
            <a:off x="1037936" y="2058891"/>
            <a:ext cx="35098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cxnSp>
        <p:nvCxnSpPr>
          <p:cNvPr id="17" name="Straight Arrow Connector 16">
            <a:extLst>
              <a:ext uri="{FF2B5EF4-FFF2-40B4-BE49-F238E27FC236}">
                <a16:creationId xmlns:a16="http://schemas.microsoft.com/office/drawing/2014/main" id="{6CE66301-F822-4558-A795-C35AB4B1C40E}"/>
              </a:ext>
            </a:extLst>
          </p:cNvPr>
          <p:cNvCxnSpPr>
            <a:cxnSpLocks/>
          </p:cNvCxnSpPr>
          <p:nvPr/>
        </p:nvCxnSpPr>
        <p:spPr>
          <a:xfrm flipV="1">
            <a:off x="1360087" y="2170821"/>
            <a:ext cx="9320" cy="34592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4A869E-FB4D-492C-9EB4-CF2D0CA7E587}"/>
              </a:ext>
            </a:extLst>
          </p:cNvPr>
          <p:cNvSpPr txBox="1"/>
          <p:nvPr/>
        </p:nvSpPr>
        <p:spPr>
          <a:xfrm>
            <a:off x="879100" y="2470321"/>
            <a:ext cx="1445991" cy="840230"/>
          </a:xfrm>
          <a:prstGeom prst="rect">
            <a:avLst/>
          </a:prstGeom>
          <a:solidFill>
            <a:schemeClr val="bg1"/>
          </a:solidFill>
          <a:ln w="15875">
            <a:solidFill>
              <a:schemeClr val="accent1"/>
            </a:solidFill>
          </a:ln>
        </p:spPr>
        <p:txBody>
          <a:bodyPr wrap="square" rtlCol="0">
            <a:spAutoFit/>
          </a:bodyPr>
          <a:lstStyle/>
          <a:p>
            <a:pPr>
              <a:lnSpc>
                <a:spcPct val="90000"/>
              </a:lnSpc>
              <a:spcBef>
                <a:spcPts val="1200"/>
              </a:spcBef>
            </a:pPr>
            <a:r>
              <a:rPr lang="en-GB">
                <a:solidFill>
                  <a:schemeClr val="accent1"/>
                </a:solidFill>
              </a:rPr>
              <a:t>Enter  Chassis number</a:t>
            </a:r>
          </a:p>
        </p:txBody>
      </p:sp>
      <p:sp>
        <p:nvSpPr>
          <p:cNvPr id="20" name="TextBox 19">
            <a:extLst>
              <a:ext uri="{FF2B5EF4-FFF2-40B4-BE49-F238E27FC236}">
                <a16:creationId xmlns:a16="http://schemas.microsoft.com/office/drawing/2014/main" id="{902AB143-8F9B-4592-9065-9B13FC676801}"/>
              </a:ext>
            </a:extLst>
          </p:cNvPr>
          <p:cNvSpPr txBox="1"/>
          <p:nvPr/>
        </p:nvSpPr>
        <p:spPr>
          <a:xfrm>
            <a:off x="4284482" y="2293154"/>
            <a:ext cx="3106453" cy="590931"/>
          </a:xfrm>
          <a:prstGeom prst="rect">
            <a:avLst/>
          </a:prstGeom>
          <a:solidFill>
            <a:schemeClr val="bg1"/>
          </a:solidFill>
          <a:ln w="15875">
            <a:solidFill>
              <a:schemeClr val="accent1"/>
            </a:solidFill>
          </a:ln>
        </p:spPr>
        <p:txBody>
          <a:bodyPr wrap="square" rtlCol="0">
            <a:spAutoFit/>
          </a:bodyPr>
          <a:lstStyle/>
          <a:p>
            <a:pPr>
              <a:lnSpc>
                <a:spcPct val="90000"/>
              </a:lnSpc>
              <a:spcBef>
                <a:spcPts val="1200"/>
              </a:spcBef>
            </a:pPr>
            <a:r>
              <a:rPr lang="en-GB">
                <a:solidFill>
                  <a:schemeClr val="accent1"/>
                </a:solidFill>
              </a:rPr>
              <a:t>Click Load to fetch the operational chassis data </a:t>
            </a:r>
          </a:p>
        </p:txBody>
      </p:sp>
    </p:spTree>
    <p:extLst>
      <p:ext uri="{BB962C8B-B14F-4D97-AF65-F5344CB8AC3E}">
        <p14:creationId xmlns:p14="http://schemas.microsoft.com/office/powerpoint/2010/main" val="364877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a:solidFill>
                  <a:schemeClr val="accent1"/>
                </a:solidFill>
              </a:rPr>
              <a:t>Cava – Modules</a:t>
            </a:r>
          </a:p>
        </p:txBody>
      </p:sp>
    </p:spTree>
    <p:extLst>
      <p:ext uri="{BB962C8B-B14F-4D97-AF65-F5344CB8AC3E}">
        <p14:creationId xmlns:p14="http://schemas.microsoft.com/office/powerpoint/2010/main" val="4088450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042CBF94-FF47-4C66-B44B-28D0FAE06B32}"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19</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515936" y="312499"/>
            <a:ext cx="10853531" cy="590931"/>
          </a:xfrm>
          <a:prstGeom prst="rect">
            <a:avLst/>
          </a:prstGeom>
          <a:noFill/>
        </p:spPr>
        <p:txBody>
          <a:bodyPr wrap="square" rtlCol="0">
            <a:spAutoFit/>
          </a:bodyPr>
          <a:lstStyle/>
          <a:p>
            <a:pPr>
              <a:lnSpc>
                <a:spcPct val="90000"/>
              </a:lnSpc>
              <a:spcBef>
                <a:spcPts val="1200"/>
              </a:spcBef>
            </a:pPr>
            <a:r>
              <a:rPr lang="en-GB" sz="3600">
                <a:solidFill>
                  <a:schemeClr val="accent1"/>
                </a:solidFill>
                <a:latin typeface="Scania Office Bold" panose="00000800000000000000" pitchFamily="2" charset="0"/>
              </a:rPr>
              <a:t>CAVA Back Office Modules</a:t>
            </a:r>
          </a:p>
        </p:txBody>
      </p:sp>
      <p:pic>
        <p:nvPicPr>
          <p:cNvPr id="11" name="Picture 10">
            <a:extLst>
              <a:ext uri="{FF2B5EF4-FFF2-40B4-BE49-F238E27FC236}">
                <a16:creationId xmlns:a16="http://schemas.microsoft.com/office/drawing/2014/main" id="{780F9664-611D-F15B-EE3D-696DBCD4543D}"/>
              </a:ext>
            </a:extLst>
          </p:cNvPr>
          <p:cNvPicPr>
            <a:picLocks noChangeAspect="1"/>
          </p:cNvPicPr>
          <p:nvPr/>
        </p:nvPicPr>
        <p:blipFill>
          <a:blip r:embed="rId3"/>
          <a:stretch>
            <a:fillRect/>
          </a:stretch>
        </p:blipFill>
        <p:spPr>
          <a:xfrm>
            <a:off x="414166" y="903430"/>
            <a:ext cx="11478288" cy="5196615"/>
          </a:xfrm>
          <a:prstGeom prst="rect">
            <a:avLst/>
          </a:prstGeom>
        </p:spPr>
      </p:pic>
      <p:cxnSp>
        <p:nvCxnSpPr>
          <p:cNvPr id="13" name="Straight Arrow Connector 12">
            <a:extLst>
              <a:ext uri="{FF2B5EF4-FFF2-40B4-BE49-F238E27FC236}">
                <a16:creationId xmlns:a16="http://schemas.microsoft.com/office/drawing/2014/main" id="{5580D9CC-8F15-E691-8B53-7E029510A71B}"/>
              </a:ext>
            </a:extLst>
          </p:cNvPr>
          <p:cNvCxnSpPr>
            <a:cxnSpLocks/>
          </p:cNvCxnSpPr>
          <p:nvPr/>
        </p:nvCxnSpPr>
        <p:spPr>
          <a:xfrm flipH="1">
            <a:off x="6984787" y="1494361"/>
            <a:ext cx="100013" cy="18844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61A9D41-E21B-1771-0F32-A119F7DE8454}"/>
              </a:ext>
            </a:extLst>
          </p:cNvPr>
          <p:cNvSpPr txBox="1"/>
          <p:nvPr/>
        </p:nvSpPr>
        <p:spPr>
          <a:xfrm>
            <a:off x="7084800" y="903430"/>
            <a:ext cx="3009600" cy="5909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90000"/>
              </a:lnSpc>
              <a:spcBef>
                <a:spcPts val="1200"/>
              </a:spcBef>
            </a:pPr>
            <a:r>
              <a:rPr lang="sv-SE" dirty="0" err="1">
                <a:solidFill>
                  <a:schemeClr val="accent1"/>
                </a:solidFill>
              </a:rPr>
              <a:t>Open</a:t>
            </a:r>
            <a:r>
              <a:rPr lang="sv-SE" dirty="0">
                <a:solidFill>
                  <a:schemeClr val="accent1"/>
                </a:solidFill>
              </a:rPr>
              <a:t> the </a:t>
            </a:r>
            <a:r>
              <a:rPr lang="sv-SE" dirty="0" err="1">
                <a:solidFill>
                  <a:schemeClr val="accent1"/>
                </a:solidFill>
              </a:rPr>
              <a:t>dropdown</a:t>
            </a:r>
            <a:r>
              <a:rPr lang="sv-SE" dirty="0">
                <a:solidFill>
                  <a:schemeClr val="accent1"/>
                </a:solidFill>
              </a:rPr>
              <a:t> to </a:t>
            </a:r>
            <a:r>
              <a:rPr lang="sv-SE" dirty="0" err="1">
                <a:solidFill>
                  <a:schemeClr val="accent1"/>
                </a:solidFill>
              </a:rPr>
              <a:t>enter</a:t>
            </a:r>
            <a:r>
              <a:rPr lang="sv-SE" dirty="0">
                <a:solidFill>
                  <a:schemeClr val="accent1"/>
                </a:solidFill>
              </a:rPr>
              <a:t> the CAVA </a:t>
            </a:r>
            <a:r>
              <a:rPr lang="sv-SE" dirty="0" err="1">
                <a:solidFill>
                  <a:schemeClr val="accent1"/>
                </a:solidFill>
              </a:rPr>
              <a:t>Modules</a:t>
            </a:r>
            <a:endParaRPr lang="en-GB" dirty="0" err="1">
              <a:solidFill>
                <a:schemeClr val="accent1"/>
              </a:solidFill>
            </a:endParaRPr>
          </a:p>
        </p:txBody>
      </p:sp>
    </p:spTree>
    <p:extLst>
      <p:ext uri="{BB962C8B-B14F-4D97-AF65-F5344CB8AC3E}">
        <p14:creationId xmlns:p14="http://schemas.microsoft.com/office/powerpoint/2010/main" val="2758498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E1AAC7-D15C-4E5C-878B-475B4C0977DB}"/>
              </a:ext>
            </a:extLst>
          </p:cNvPr>
          <p:cNvSpPr>
            <a:spLocks noGrp="1"/>
          </p:cNvSpPr>
          <p:nvPr>
            <p:ph type="dt" sz="half" idx="10"/>
          </p:nvPr>
        </p:nvSpPr>
        <p:spPr/>
        <p:txBody>
          <a:bodyPr/>
          <a:lstStyle/>
          <a:p>
            <a:fld id="{9F85BBCD-8BC7-4E81-B51B-2A0407A735E7}" type="datetime1">
              <a:rPr lang="en-GB" smtClean="0"/>
              <a:t>23/09/2024</a:t>
            </a:fld>
            <a:endParaRPr lang="en-GB"/>
          </a:p>
        </p:txBody>
      </p:sp>
      <p:sp>
        <p:nvSpPr>
          <p:cNvPr id="4" name="Footer Placeholder 3">
            <a:extLst>
              <a:ext uri="{FF2B5EF4-FFF2-40B4-BE49-F238E27FC236}">
                <a16:creationId xmlns:a16="http://schemas.microsoft.com/office/drawing/2014/main" id="{91E20DDE-A005-49B1-9191-377235E45229}"/>
              </a:ext>
            </a:extLst>
          </p:cNvPr>
          <p:cNvSpPr>
            <a:spLocks noGrp="1"/>
          </p:cNvSpPr>
          <p:nvPr>
            <p:ph type="ftr" sz="quarter" idx="11"/>
          </p:nvPr>
        </p:nvSpPr>
        <p:spPr/>
        <p:txBody>
          <a:bodyPr/>
          <a:lstStyle/>
          <a:p>
            <a:r>
              <a:rPr lang="en-GB"/>
              <a:t>Info class internal Department / KJI / CAVA</a:t>
            </a:r>
          </a:p>
        </p:txBody>
      </p:sp>
      <p:sp>
        <p:nvSpPr>
          <p:cNvPr id="8" name="Slide Number Placeholder 7">
            <a:extLst>
              <a:ext uri="{FF2B5EF4-FFF2-40B4-BE49-F238E27FC236}">
                <a16:creationId xmlns:a16="http://schemas.microsoft.com/office/drawing/2014/main" id="{7AB0AF7D-7A6D-457A-85E2-BCFCFC299E81}"/>
              </a:ext>
            </a:extLst>
          </p:cNvPr>
          <p:cNvSpPr>
            <a:spLocks noGrp="1"/>
          </p:cNvSpPr>
          <p:nvPr>
            <p:ph type="sldNum" sz="quarter" idx="12"/>
          </p:nvPr>
        </p:nvSpPr>
        <p:spPr/>
        <p:txBody>
          <a:bodyPr/>
          <a:lstStyle/>
          <a:p>
            <a:fld id="{0183C6E6-4335-4428-AB21-BBACF8148F3A}" type="slidenum">
              <a:rPr lang="en-GB" smtClean="0"/>
              <a:t>2</a:t>
            </a:fld>
            <a:endParaRPr lang="en-GB"/>
          </a:p>
        </p:txBody>
      </p:sp>
      <p:sp>
        <p:nvSpPr>
          <p:cNvPr id="2" name="Title 1">
            <a:extLst>
              <a:ext uri="{FF2B5EF4-FFF2-40B4-BE49-F238E27FC236}">
                <a16:creationId xmlns:a16="http://schemas.microsoft.com/office/drawing/2014/main" id="{B58266AF-86BA-44A9-8910-19D45861CD38}"/>
              </a:ext>
            </a:extLst>
          </p:cNvPr>
          <p:cNvSpPr>
            <a:spLocks noGrp="1"/>
          </p:cNvSpPr>
          <p:nvPr>
            <p:ph type="title"/>
          </p:nvPr>
        </p:nvSpPr>
        <p:spPr/>
        <p:txBody>
          <a:bodyPr/>
          <a:lstStyle/>
          <a:p>
            <a:r>
              <a:rPr lang="en-GB">
                <a:latin typeface="Scania Office Headline Bold" panose="00000805000000000000" pitchFamily="2" charset="0"/>
              </a:rPr>
              <a:t>Log into CAVA BACK OFFICE</a:t>
            </a:r>
          </a:p>
        </p:txBody>
      </p:sp>
      <p:sp>
        <p:nvSpPr>
          <p:cNvPr id="5" name="TextBox 4">
            <a:extLst>
              <a:ext uri="{FF2B5EF4-FFF2-40B4-BE49-F238E27FC236}">
                <a16:creationId xmlns:a16="http://schemas.microsoft.com/office/drawing/2014/main" id="{A7E33D8A-4B70-4774-85A5-90FA30ACCF52}"/>
              </a:ext>
            </a:extLst>
          </p:cNvPr>
          <p:cNvSpPr txBox="1"/>
          <p:nvPr/>
        </p:nvSpPr>
        <p:spPr>
          <a:xfrm>
            <a:off x="6197347" y="2003729"/>
            <a:ext cx="5077326" cy="3927229"/>
          </a:xfrm>
          <a:prstGeom prst="rect">
            <a:avLst/>
          </a:prstGeom>
          <a:noFill/>
        </p:spPr>
        <p:txBody>
          <a:bodyPr wrap="square" lIns="91440" tIns="45720" rIns="91440" bIns="45720" rtlCol="0" anchor="t">
            <a:spAutoFit/>
          </a:bodyPr>
          <a:lstStyle/>
          <a:p>
            <a:pPr>
              <a:lnSpc>
                <a:spcPct val="90000"/>
              </a:lnSpc>
              <a:spcBef>
                <a:spcPts val="1200"/>
              </a:spcBef>
            </a:pPr>
            <a:r>
              <a:rPr lang="en-GB" sz="2000" dirty="0">
                <a:solidFill>
                  <a:schemeClr val="accent1"/>
                </a:solidFill>
              </a:rPr>
              <a:t>Enter: </a:t>
            </a:r>
            <a:r>
              <a:rPr lang="en-GB" sz="2000" dirty="0">
                <a:solidFill>
                  <a:schemeClr val="accent1"/>
                </a:solidFill>
                <a:hlinkClick r:id="rId3">
                  <a:extLst>
                    <a:ext uri="{A12FA001-AC4F-418D-AE19-62706E023703}">
                      <ahyp:hlinkClr xmlns:ahyp="http://schemas.microsoft.com/office/drawing/2018/hyperlinkcolor" val="tx"/>
                    </a:ext>
                  </a:extLst>
                </a:hlinkClick>
              </a:rPr>
              <a:t>https://cbo.scania.com</a:t>
            </a:r>
            <a:endParaRPr lang="en-GB" sz="2000" dirty="0">
              <a:solidFill>
                <a:schemeClr val="accent1"/>
              </a:solidFill>
            </a:endParaRPr>
          </a:p>
          <a:p>
            <a:pPr>
              <a:lnSpc>
                <a:spcPct val="90000"/>
              </a:lnSpc>
              <a:spcBef>
                <a:spcPts val="1200"/>
              </a:spcBef>
            </a:pPr>
            <a:r>
              <a:rPr lang="en-GB" dirty="0">
                <a:solidFill>
                  <a:schemeClr val="accent1"/>
                </a:solidFill>
              </a:rPr>
              <a:t>If you need to add a new user, contact:</a:t>
            </a:r>
          </a:p>
          <a:p>
            <a:pPr>
              <a:lnSpc>
                <a:spcPct val="90000"/>
              </a:lnSpc>
              <a:spcBef>
                <a:spcPts val="1200"/>
              </a:spcBef>
            </a:pPr>
            <a:r>
              <a:rPr lang="en-GB" b="1" dirty="0">
                <a:solidFill>
                  <a:schemeClr val="accent1"/>
                </a:solidFill>
                <a:hlinkClick r:id="rId4"/>
              </a:rPr>
              <a:t>ssdg@scania.com</a:t>
            </a:r>
            <a:endParaRPr lang="en-GB" b="1" u="sng" dirty="0">
              <a:solidFill>
                <a:schemeClr val="accent1"/>
              </a:solidFill>
            </a:endParaRPr>
          </a:p>
          <a:p>
            <a:pPr>
              <a:lnSpc>
                <a:spcPct val="90000"/>
              </a:lnSpc>
              <a:spcBef>
                <a:spcPts val="1200"/>
              </a:spcBef>
            </a:pPr>
            <a:r>
              <a:rPr lang="en-GB" b="1" u="sng" dirty="0">
                <a:solidFill>
                  <a:schemeClr val="accent1"/>
                </a:solidFill>
              </a:rPr>
              <a:t>Information needed:</a:t>
            </a:r>
          </a:p>
          <a:p>
            <a:pPr>
              <a:lnSpc>
                <a:spcPct val="90000"/>
              </a:lnSpc>
              <a:spcBef>
                <a:spcPts val="1200"/>
              </a:spcBef>
            </a:pPr>
            <a:r>
              <a:rPr lang="en-GB" b="1" dirty="0">
                <a:solidFill>
                  <a:schemeClr val="accent1"/>
                </a:solidFill>
              </a:rPr>
              <a:t>Subject: Access for CAVA Bodybuilder</a:t>
            </a:r>
          </a:p>
          <a:p>
            <a:pPr>
              <a:lnSpc>
                <a:spcPct val="90000"/>
              </a:lnSpc>
              <a:spcBef>
                <a:spcPts val="1200"/>
              </a:spcBef>
            </a:pPr>
            <a:r>
              <a:rPr lang="en-GB" b="1" dirty="0">
                <a:solidFill>
                  <a:schemeClr val="accent1"/>
                </a:solidFill>
              </a:rPr>
              <a:t>XDS user name </a:t>
            </a:r>
          </a:p>
          <a:p>
            <a:pPr>
              <a:lnSpc>
                <a:spcPct val="90000"/>
              </a:lnSpc>
              <a:spcBef>
                <a:spcPts val="1200"/>
              </a:spcBef>
            </a:pPr>
            <a:r>
              <a:rPr lang="en-GB" b="1" dirty="0">
                <a:solidFill>
                  <a:schemeClr val="accent1"/>
                </a:solidFill>
              </a:rPr>
              <a:t>ETEL Back Office Market ID </a:t>
            </a:r>
          </a:p>
          <a:p>
            <a:pPr>
              <a:lnSpc>
                <a:spcPct val="90000"/>
              </a:lnSpc>
              <a:spcBef>
                <a:spcPts val="1200"/>
              </a:spcBef>
            </a:pPr>
            <a:r>
              <a:rPr lang="en-GB" b="1" dirty="0">
                <a:solidFill>
                  <a:schemeClr val="accent1"/>
                </a:solidFill>
              </a:rPr>
              <a:t>Please ask your SCANIA presales contact in your market.</a:t>
            </a:r>
          </a:p>
          <a:p>
            <a:pPr>
              <a:lnSpc>
                <a:spcPct val="90000"/>
              </a:lnSpc>
              <a:spcBef>
                <a:spcPts val="1200"/>
              </a:spcBef>
            </a:pPr>
            <a:endParaRPr lang="en-GB" sz="2400" dirty="0">
              <a:solidFill>
                <a:schemeClr val="accent1"/>
              </a:solidFill>
            </a:endParaRPr>
          </a:p>
        </p:txBody>
      </p:sp>
      <p:pic>
        <p:nvPicPr>
          <p:cNvPr id="11" name="Picture 10">
            <a:extLst>
              <a:ext uri="{FF2B5EF4-FFF2-40B4-BE49-F238E27FC236}">
                <a16:creationId xmlns:a16="http://schemas.microsoft.com/office/drawing/2014/main" id="{303114FE-CA9C-F91F-C10B-8D3D35AE785D}"/>
              </a:ext>
            </a:extLst>
          </p:cNvPr>
          <p:cNvPicPr>
            <a:picLocks noChangeAspect="1"/>
          </p:cNvPicPr>
          <p:nvPr/>
        </p:nvPicPr>
        <p:blipFill>
          <a:blip r:embed="rId5"/>
          <a:stretch>
            <a:fillRect/>
          </a:stretch>
        </p:blipFill>
        <p:spPr>
          <a:xfrm>
            <a:off x="396002" y="2003729"/>
            <a:ext cx="5699998" cy="2489296"/>
          </a:xfrm>
          <a:prstGeom prst="rect">
            <a:avLst/>
          </a:prstGeom>
        </p:spPr>
      </p:pic>
    </p:spTree>
    <p:extLst>
      <p:ext uri="{BB962C8B-B14F-4D97-AF65-F5344CB8AC3E}">
        <p14:creationId xmlns:p14="http://schemas.microsoft.com/office/powerpoint/2010/main" val="2019035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a:solidFill>
                  <a:schemeClr val="accent1"/>
                </a:solidFill>
              </a:rPr>
              <a:t>Cava – Load module</a:t>
            </a:r>
          </a:p>
        </p:txBody>
      </p:sp>
    </p:spTree>
    <p:extLst>
      <p:ext uri="{BB962C8B-B14F-4D97-AF65-F5344CB8AC3E}">
        <p14:creationId xmlns:p14="http://schemas.microsoft.com/office/powerpoint/2010/main" val="852207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C906A-C9D4-44F1-87E2-458DFAD054BB}"/>
              </a:ext>
            </a:extLst>
          </p:cNvPr>
          <p:cNvSpPr>
            <a:spLocks noGrp="1"/>
          </p:cNvSpPr>
          <p:nvPr>
            <p:ph type="dt" sz="half" idx="10"/>
          </p:nvPr>
        </p:nvSpPr>
        <p:spPr/>
        <p:txBody>
          <a:bodyPr/>
          <a:lstStyle/>
          <a:p>
            <a:fld id="{66E86067-A971-443D-AEC1-B031B839C18C}" type="datetime1">
              <a:rPr lang="en-GB" smtClean="0"/>
              <a:t>23/09/2024</a:t>
            </a:fld>
            <a:endParaRPr lang="en-GB"/>
          </a:p>
        </p:txBody>
      </p:sp>
      <p:sp>
        <p:nvSpPr>
          <p:cNvPr id="3" name="Footer Placeholder 2">
            <a:extLst>
              <a:ext uri="{FF2B5EF4-FFF2-40B4-BE49-F238E27FC236}">
                <a16:creationId xmlns:a16="http://schemas.microsoft.com/office/drawing/2014/main" id="{FD2EAD1A-E0B8-460E-A818-3649E2CF3F69}"/>
              </a:ext>
            </a:extLst>
          </p:cNvPr>
          <p:cNvSpPr>
            <a:spLocks noGrp="1"/>
          </p:cNvSpPr>
          <p:nvPr>
            <p:ph type="ftr" sz="quarter" idx="11"/>
          </p:nvPr>
        </p:nvSpPr>
        <p:spPr/>
        <p:txBody>
          <a:bodyPr/>
          <a:lstStyle/>
          <a:p>
            <a:r>
              <a:rPr lang="en-GB"/>
              <a:t>Info class internal Department / KJI / CAVA</a:t>
            </a:r>
          </a:p>
        </p:txBody>
      </p:sp>
      <p:sp>
        <p:nvSpPr>
          <p:cNvPr id="4" name="Slide Number Placeholder 3">
            <a:extLst>
              <a:ext uri="{FF2B5EF4-FFF2-40B4-BE49-F238E27FC236}">
                <a16:creationId xmlns:a16="http://schemas.microsoft.com/office/drawing/2014/main" id="{6014579D-DA50-4F26-B5BB-65BCDAC49855}"/>
              </a:ext>
            </a:extLst>
          </p:cNvPr>
          <p:cNvSpPr>
            <a:spLocks noGrp="1"/>
          </p:cNvSpPr>
          <p:nvPr>
            <p:ph type="sldNum" sz="quarter" idx="12"/>
          </p:nvPr>
        </p:nvSpPr>
        <p:spPr/>
        <p:txBody>
          <a:bodyPr/>
          <a:lstStyle/>
          <a:p>
            <a:fld id="{0183C6E6-4335-4428-AB21-BBACF8148F3A}" type="slidenum">
              <a:rPr lang="en-GB" smtClean="0"/>
              <a:t>21</a:t>
            </a:fld>
            <a:endParaRPr lang="en-GB"/>
          </a:p>
        </p:txBody>
      </p:sp>
      <p:sp>
        <p:nvSpPr>
          <p:cNvPr id="9" name="TextBox 8">
            <a:extLst>
              <a:ext uri="{FF2B5EF4-FFF2-40B4-BE49-F238E27FC236}">
                <a16:creationId xmlns:a16="http://schemas.microsoft.com/office/drawing/2014/main" id="{6A1EC4EF-2919-4658-A869-9C92394CE58B}"/>
              </a:ext>
            </a:extLst>
          </p:cNvPr>
          <p:cNvSpPr txBox="1"/>
          <p:nvPr/>
        </p:nvSpPr>
        <p:spPr>
          <a:xfrm>
            <a:off x="1037936" y="247271"/>
            <a:ext cx="10853531" cy="590931"/>
          </a:xfrm>
          <a:prstGeom prst="rect">
            <a:avLst/>
          </a:prstGeom>
          <a:noFill/>
        </p:spPr>
        <p:txBody>
          <a:bodyPr wrap="square" rtlCol="0">
            <a:spAutoFit/>
          </a:bodyPr>
          <a:lstStyle/>
          <a:p>
            <a:pPr>
              <a:lnSpc>
                <a:spcPct val="90000"/>
              </a:lnSpc>
              <a:spcBef>
                <a:spcPts val="1200"/>
              </a:spcBef>
            </a:pPr>
            <a:r>
              <a:rPr lang="en-GB" sz="3600">
                <a:solidFill>
                  <a:schemeClr val="accent1"/>
                </a:solidFill>
                <a:latin typeface="Scania Office Bold" panose="00000800000000000000" pitchFamily="2" charset="0"/>
              </a:rPr>
              <a:t>Load Capacity</a:t>
            </a:r>
          </a:p>
        </p:txBody>
      </p:sp>
      <p:pic>
        <p:nvPicPr>
          <p:cNvPr id="11" name="Picture 10">
            <a:extLst>
              <a:ext uri="{FF2B5EF4-FFF2-40B4-BE49-F238E27FC236}">
                <a16:creationId xmlns:a16="http://schemas.microsoft.com/office/drawing/2014/main" id="{760D26B7-0B8B-96F2-6E32-BF91CDF06E74}"/>
              </a:ext>
            </a:extLst>
          </p:cNvPr>
          <p:cNvPicPr>
            <a:picLocks noChangeAspect="1"/>
          </p:cNvPicPr>
          <p:nvPr/>
        </p:nvPicPr>
        <p:blipFill>
          <a:blip r:embed="rId3"/>
          <a:stretch>
            <a:fillRect/>
          </a:stretch>
        </p:blipFill>
        <p:spPr>
          <a:xfrm>
            <a:off x="102474" y="838202"/>
            <a:ext cx="11226277" cy="5373411"/>
          </a:xfrm>
          <a:prstGeom prst="rect">
            <a:avLst/>
          </a:prstGeom>
        </p:spPr>
      </p:pic>
    </p:spTree>
    <p:extLst>
      <p:ext uri="{BB962C8B-B14F-4D97-AF65-F5344CB8AC3E}">
        <p14:creationId xmlns:p14="http://schemas.microsoft.com/office/powerpoint/2010/main" val="1017621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C906A-C9D4-44F1-87E2-458DFAD054BB}"/>
              </a:ext>
            </a:extLst>
          </p:cNvPr>
          <p:cNvSpPr>
            <a:spLocks noGrp="1"/>
          </p:cNvSpPr>
          <p:nvPr>
            <p:ph type="dt" sz="half" idx="10"/>
          </p:nvPr>
        </p:nvSpPr>
        <p:spPr/>
        <p:txBody>
          <a:bodyPr/>
          <a:lstStyle/>
          <a:p>
            <a:fld id="{33D7A37D-D3AD-49EB-841B-AA5B9E3361FE}" type="datetime1">
              <a:rPr lang="en-GB" smtClean="0"/>
              <a:t>23/09/2024</a:t>
            </a:fld>
            <a:endParaRPr lang="en-GB"/>
          </a:p>
        </p:txBody>
      </p:sp>
      <p:sp>
        <p:nvSpPr>
          <p:cNvPr id="3" name="Footer Placeholder 2">
            <a:extLst>
              <a:ext uri="{FF2B5EF4-FFF2-40B4-BE49-F238E27FC236}">
                <a16:creationId xmlns:a16="http://schemas.microsoft.com/office/drawing/2014/main" id="{FD2EAD1A-E0B8-460E-A818-3649E2CF3F69}"/>
              </a:ext>
            </a:extLst>
          </p:cNvPr>
          <p:cNvSpPr>
            <a:spLocks noGrp="1"/>
          </p:cNvSpPr>
          <p:nvPr>
            <p:ph type="ftr" sz="quarter" idx="11"/>
          </p:nvPr>
        </p:nvSpPr>
        <p:spPr/>
        <p:txBody>
          <a:bodyPr/>
          <a:lstStyle/>
          <a:p>
            <a:r>
              <a:rPr lang="en-GB"/>
              <a:t>Info class internal Department / KJI / CAVA</a:t>
            </a:r>
          </a:p>
        </p:txBody>
      </p:sp>
      <p:sp>
        <p:nvSpPr>
          <p:cNvPr id="4" name="Slide Number Placeholder 3">
            <a:extLst>
              <a:ext uri="{FF2B5EF4-FFF2-40B4-BE49-F238E27FC236}">
                <a16:creationId xmlns:a16="http://schemas.microsoft.com/office/drawing/2014/main" id="{6014579D-DA50-4F26-B5BB-65BCDAC49855}"/>
              </a:ext>
            </a:extLst>
          </p:cNvPr>
          <p:cNvSpPr>
            <a:spLocks noGrp="1"/>
          </p:cNvSpPr>
          <p:nvPr>
            <p:ph type="sldNum" sz="quarter" idx="12"/>
          </p:nvPr>
        </p:nvSpPr>
        <p:spPr/>
        <p:txBody>
          <a:bodyPr/>
          <a:lstStyle/>
          <a:p>
            <a:fld id="{0183C6E6-4335-4428-AB21-BBACF8148F3A}" type="slidenum">
              <a:rPr lang="en-GB" smtClean="0"/>
              <a:t>22</a:t>
            </a:fld>
            <a:endParaRPr lang="en-GB"/>
          </a:p>
        </p:txBody>
      </p:sp>
      <p:sp>
        <p:nvSpPr>
          <p:cNvPr id="7" name="TextBox 6">
            <a:extLst>
              <a:ext uri="{FF2B5EF4-FFF2-40B4-BE49-F238E27FC236}">
                <a16:creationId xmlns:a16="http://schemas.microsoft.com/office/drawing/2014/main" id="{9B2DB2DA-09D7-4161-BEBE-487E95024884}"/>
              </a:ext>
            </a:extLst>
          </p:cNvPr>
          <p:cNvSpPr txBox="1"/>
          <p:nvPr/>
        </p:nvSpPr>
        <p:spPr>
          <a:xfrm>
            <a:off x="515936" y="247272"/>
            <a:ext cx="10853531" cy="590931"/>
          </a:xfrm>
          <a:prstGeom prst="rect">
            <a:avLst/>
          </a:prstGeom>
          <a:noFill/>
        </p:spPr>
        <p:txBody>
          <a:bodyPr wrap="square" rtlCol="0">
            <a:spAutoFit/>
          </a:bodyPr>
          <a:lstStyle/>
          <a:p>
            <a:pPr>
              <a:lnSpc>
                <a:spcPct val="90000"/>
              </a:lnSpc>
              <a:spcBef>
                <a:spcPts val="1200"/>
              </a:spcBef>
            </a:pPr>
            <a:r>
              <a:rPr lang="en-GB" sz="3600">
                <a:solidFill>
                  <a:schemeClr val="accent1"/>
                </a:solidFill>
                <a:latin typeface="Scania Office Bold" panose="00000800000000000000" pitchFamily="2" charset="0"/>
              </a:rPr>
              <a:t>Load Capacity Basic Drawing</a:t>
            </a:r>
          </a:p>
        </p:txBody>
      </p:sp>
      <p:pic>
        <p:nvPicPr>
          <p:cNvPr id="6" name="Picture 5">
            <a:extLst>
              <a:ext uri="{FF2B5EF4-FFF2-40B4-BE49-F238E27FC236}">
                <a16:creationId xmlns:a16="http://schemas.microsoft.com/office/drawing/2014/main" id="{972FDADA-BEA2-C7B2-8821-A4C89864D898}"/>
              </a:ext>
            </a:extLst>
          </p:cNvPr>
          <p:cNvPicPr>
            <a:picLocks noChangeAspect="1"/>
          </p:cNvPicPr>
          <p:nvPr/>
        </p:nvPicPr>
        <p:blipFill>
          <a:blip r:embed="rId3"/>
          <a:stretch>
            <a:fillRect/>
          </a:stretch>
        </p:blipFill>
        <p:spPr>
          <a:xfrm>
            <a:off x="515936" y="899720"/>
            <a:ext cx="11356428" cy="5435707"/>
          </a:xfrm>
          <a:prstGeom prst="rect">
            <a:avLst/>
          </a:prstGeom>
        </p:spPr>
      </p:pic>
    </p:spTree>
    <p:extLst>
      <p:ext uri="{BB962C8B-B14F-4D97-AF65-F5344CB8AC3E}">
        <p14:creationId xmlns:p14="http://schemas.microsoft.com/office/powerpoint/2010/main" val="2176366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a:solidFill>
                  <a:schemeClr val="accent1"/>
                </a:solidFill>
              </a:rPr>
              <a:t>CAVA – </a:t>
            </a:r>
            <a:r>
              <a:rPr lang="en-GB" err="1">
                <a:solidFill>
                  <a:schemeClr val="accent1"/>
                </a:solidFill>
              </a:rPr>
              <a:t>Manouver</a:t>
            </a:r>
            <a:r>
              <a:rPr lang="en-GB">
                <a:solidFill>
                  <a:schemeClr val="accent1"/>
                </a:solidFill>
              </a:rPr>
              <a:t> Module</a:t>
            </a:r>
          </a:p>
        </p:txBody>
      </p:sp>
    </p:spTree>
    <p:extLst>
      <p:ext uri="{BB962C8B-B14F-4D97-AF65-F5344CB8AC3E}">
        <p14:creationId xmlns:p14="http://schemas.microsoft.com/office/powerpoint/2010/main" val="220693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26411543-BD0C-469E-8BF7-2AA3CC8D6819}"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24</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315695" y="247272"/>
            <a:ext cx="10853531" cy="590931"/>
          </a:xfrm>
          <a:prstGeom prst="rect">
            <a:avLst/>
          </a:prstGeom>
          <a:noFill/>
        </p:spPr>
        <p:txBody>
          <a:bodyPr wrap="square" rtlCol="0">
            <a:spAutoFit/>
          </a:bodyPr>
          <a:lstStyle/>
          <a:p>
            <a:pPr>
              <a:lnSpc>
                <a:spcPct val="90000"/>
              </a:lnSpc>
              <a:spcBef>
                <a:spcPts val="1200"/>
              </a:spcBef>
            </a:pPr>
            <a:r>
              <a:rPr lang="en-GB" sz="3600" dirty="0" err="1">
                <a:solidFill>
                  <a:schemeClr val="accent1"/>
                </a:solidFill>
                <a:latin typeface="Scania Office Bold" panose="00000800000000000000" pitchFamily="2" charset="0"/>
              </a:rPr>
              <a:t>Maneover</a:t>
            </a:r>
            <a:r>
              <a:rPr lang="en-GB" sz="3600" dirty="0">
                <a:solidFill>
                  <a:schemeClr val="accent1"/>
                </a:solidFill>
                <a:latin typeface="Scania Office Bold" panose="00000800000000000000" pitchFamily="2" charset="0"/>
              </a:rPr>
              <a:t> </a:t>
            </a:r>
          </a:p>
        </p:txBody>
      </p:sp>
      <p:pic>
        <p:nvPicPr>
          <p:cNvPr id="5" name="Picture 4">
            <a:extLst>
              <a:ext uri="{FF2B5EF4-FFF2-40B4-BE49-F238E27FC236}">
                <a16:creationId xmlns:a16="http://schemas.microsoft.com/office/drawing/2014/main" id="{6D32A7ED-8DD4-9630-A2F0-D1B5FE28F5EE}"/>
              </a:ext>
            </a:extLst>
          </p:cNvPr>
          <p:cNvPicPr>
            <a:picLocks noChangeAspect="1"/>
          </p:cNvPicPr>
          <p:nvPr/>
        </p:nvPicPr>
        <p:blipFill>
          <a:blip r:embed="rId3"/>
          <a:stretch>
            <a:fillRect/>
          </a:stretch>
        </p:blipFill>
        <p:spPr>
          <a:xfrm>
            <a:off x="437743" y="755774"/>
            <a:ext cx="10424494" cy="5641171"/>
          </a:xfrm>
          <a:prstGeom prst="rect">
            <a:avLst/>
          </a:prstGeom>
        </p:spPr>
      </p:pic>
    </p:spTree>
    <p:extLst>
      <p:ext uri="{BB962C8B-B14F-4D97-AF65-F5344CB8AC3E}">
        <p14:creationId xmlns:p14="http://schemas.microsoft.com/office/powerpoint/2010/main" val="2396032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672445" y="2637520"/>
            <a:ext cx="11519555" cy="2310064"/>
          </a:xfrm>
        </p:spPr>
        <p:txBody>
          <a:bodyPr/>
          <a:lstStyle/>
          <a:p>
            <a:r>
              <a:rPr lang="en-GB" dirty="0">
                <a:solidFill>
                  <a:schemeClr val="accent1"/>
                </a:solidFill>
              </a:rPr>
              <a:t>CAVA – Compare &amp; Result module</a:t>
            </a:r>
          </a:p>
        </p:txBody>
      </p:sp>
    </p:spTree>
    <p:extLst>
      <p:ext uri="{BB962C8B-B14F-4D97-AF65-F5344CB8AC3E}">
        <p14:creationId xmlns:p14="http://schemas.microsoft.com/office/powerpoint/2010/main" val="2194007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1240434C-6B0B-4BEC-B667-3C2D8FED2226}"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26</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315695" y="132384"/>
            <a:ext cx="10853531" cy="590931"/>
          </a:xfrm>
          <a:prstGeom prst="rect">
            <a:avLst/>
          </a:prstGeom>
          <a:noFill/>
        </p:spPr>
        <p:txBody>
          <a:bodyPr wrap="square" rtlCol="0">
            <a:spAutoFit/>
          </a:bodyPr>
          <a:lstStyle/>
          <a:p>
            <a:pPr>
              <a:lnSpc>
                <a:spcPct val="90000"/>
              </a:lnSpc>
              <a:spcBef>
                <a:spcPts val="1200"/>
              </a:spcBef>
            </a:pPr>
            <a:r>
              <a:rPr lang="en-GB" sz="3600" dirty="0">
                <a:solidFill>
                  <a:schemeClr val="accent1"/>
                </a:solidFill>
                <a:latin typeface="Scania Office Bold" panose="00000800000000000000" pitchFamily="2" charset="0"/>
              </a:rPr>
              <a:t>Compare &amp; Results </a:t>
            </a:r>
          </a:p>
        </p:txBody>
      </p:sp>
      <p:pic>
        <p:nvPicPr>
          <p:cNvPr id="5" name="Picture 4">
            <a:extLst>
              <a:ext uri="{FF2B5EF4-FFF2-40B4-BE49-F238E27FC236}">
                <a16:creationId xmlns:a16="http://schemas.microsoft.com/office/drawing/2014/main" id="{05CC6C7F-D142-46DB-DD01-441E6C515F1C}"/>
              </a:ext>
            </a:extLst>
          </p:cNvPr>
          <p:cNvPicPr>
            <a:picLocks noChangeAspect="1"/>
          </p:cNvPicPr>
          <p:nvPr/>
        </p:nvPicPr>
        <p:blipFill>
          <a:blip r:embed="rId3"/>
          <a:stretch>
            <a:fillRect/>
          </a:stretch>
        </p:blipFill>
        <p:spPr>
          <a:xfrm>
            <a:off x="449948" y="638848"/>
            <a:ext cx="10640564" cy="5758097"/>
          </a:xfrm>
          <a:prstGeom prst="rect">
            <a:avLst/>
          </a:prstGeom>
        </p:spPr>
      </p:pic>
      <p:sp>
        <p:nvSpPr>
          <p:cNvPr id="9" name="Rectangle 8">
            <a:extLst>
              <a:ext uri="{FF2B5EF4-FFF2-40B4-BE49-F238E27FC236}">
                <a16:creationId xmlns:a16="http://schemas.microsoft.com/office/drawing/2014/main" id="{CFDD7018-5FE1-FF90-DA2A-ED041C1DF42A}"/>
              </a:ext>
            </a:extLst>
          </p:cNvPr>
          <p:cNvSpPr/>
          <p:nvPr/>
        </p:nvSpPr>
        <p:spPr>
          <a:xfrm>
            <a:off x="5863472" y="3846136"/>
            <a:ext cx="5147035" cy="590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dirty="0" err="1"/>
          </a:p>
        </p:txBody>
      </p:sp>
    </p:spTree>
    <p:extLst>
      <p:ext uri="{BB962C8B-B14F-4D97-AF65-F5344CB8AC3E}">
        <p14:creationId xmlns:p14="http://schemas.microsoft.com/office/powerpoint/2010/main" val="3065754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1240434C-6B0B-4BEC-B667-3C2D8FED2226}"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27</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315695" y="132384"/>
            <a:ext cx="10853531" cy="590931"/>
          </a:xfrm>
          <a:prstGeom prst="rect">
            <a:avLst/>
          </a:prstGeom>
          <a:noFill/>
        </p:spPr>
        <p:txBody>
          <a:bodyPr wrap="square" rtlCol="0">
            <a:spAutoFit/>
          </a:bodyPr>
          <a:lstStyle/>
          <a:p>
            <a:pPr>
              <a:lnSpc>
                <a:spcPct val="90000"/>
              </a:lnSpc>
              <a:spcBef>
                <a:spcPts val="1200"/>
              </a:spcBef>
            </a:pPr>
            <a:r>
              <a:rPr lang="en-GB" sz="3600" dirty="0">
                <a:solidFill>
                  <a:schemeClr val="accent1"/>
                </a:solidFill>
                <a:latin typeface="Scania Office Bold" panose="00000800000000000000" pitchFamily="2" charset="0"/>
              </a:rPr>
              <a:t>Compare &amp; Results </a:t>
            </a:r>
          </a:p>
        </p:txBody>
      </p:sp>
      <p:sp>
        <p:nvSpPr>
          <p:cNvPr id="9" name="Rectangle 8">
            <a:extLst>
              <a:ext uri="{FF2B5EF4-FFF2-40B4-BE49-F238E27FC236}">
                <a16:creationId xmlns:a16="http://schemas.microsoft.com/office/drawing/2014/main" id="{CFDD7018-5FE1-FF90-DA2A-ED041C1DF42A}"/>
              </a:ext>
            </a:extLst>
          </p:cNvPr>
          <p:cNvSpPr/>
          <p:nvPr/>
        </p:nvSpPr>
        <p:spPr>
          <a:xfrm>
            <a:off x="5863472" y="3846136"/>
            <a:ext cx="5147035" cy="590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dirty="0" err="1"/>
          </a:p>
        </p:txBody>
      </p:sp>
      <p:pic>
        <p:nvPicPr>
          <p:cNvPr id="8" name="Picture 7">
            <a:extLst>
              <a:ext uri="{FF2B5EF4-FFF2-40B4-BE49-F238E27FC236}">
                <a16:creationId xmlns:a16="http://schemas.microsoft.com/office/drawing/2014/main" id="{9D75FEFC-647C-2528-7F4E-63B34A49C2D7}"/>
              </a:ext>
            </a:extLst>
          </p:cNvPr>
          <p:cNvPicPr>
            <a:picLocks noChangeAspect="1"/>
          </p:cNvPicPr>
          <p:nvPr/>
        </p:nvPicPr>
        <p:blipFill>
          <a:blip r:embed="rId3"/>
          <a:stretch>
            <a:fillRect/>
          </a:stretch>
        </p:blipFill>
        <p:spPr>
          <a:xfrm>
            <a:off x="515936" y="914818"/>
            <a:ext cx="11160125" cy="5341747"/>
          </a:xfrm>
          <a:prstGeom prst="rect">
            <a:avLst/>
          </a:prstGeom>
        </p:spPr>
      </p:pic>
    </p:spTree>
    <p:extLst>
      <p:ext uri="{BB962C8B-B14F-4D97-AF65-F5344CB8AC3E}">
        <p14:creationId xmlns:p14="http://schemas.microsoft.com/office/powerpoint/2010/main" val="2692426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1240434C-6B0B-4BEC-B667-3C2D8FED2226}"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28</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315695" y="132384"/>
            <a:ext cx="10853531" cy="590931"/>
          </a:xfrm>
          <a:prstGeom prst="rect">
            <a:avLst/>
          </a:prstGeom>
          <a:noFill/>
        </p:spPr>
        <p:txBody>
          <a:bodyPr wrap="square" rtlCol="0">
            <a:spAutoFit/>
          </a:bodyPr>
          <a:lstStyle/>
          <a:p>
            <a:pPr>
              <a:lnSpc>
                <a:spcPct val="90000"/>
              </a:lnSpc>
              <a:spcBef>
                <a:spcPts val="1200"/>
              </a:spcBef>
            </a:pPr>
            <a:r>
              <a:rPr lang="en-GB" sz="3600" dirty="0">
                <a:solidFill>
                  <a:schemeClr val="accent1"/>
                </a:solidFill>
                <a:latin typeface="Scania Office Bold" panose="00000800000000000000" pitchFamily="2" charset="0"/>
              </a:rPr>
              <a:t>Compare &amp; Results </a:t>
            </a:r>
          </a:p>
        </p:txBody>
      </p:sp>
      <p:sp>
        <p:nvSpPr>
          <p:cNvPr id="9" name="Rectangle 8">
            <a:extLst>
              <a:ext uri="{FF2B5EF4-FFF2-40B4-BE49-F238E27FC236}">
                <a16:creationId xmlns:a16="http://schemas.microsoft.com/office/drawing/2014/main" id="{CFDD7018-5FE1-FF90-DA2A-ED041C1DF42A}"/>
              </a:ext>
            </a:extLst>
          </p:cNvPr>
          <p:cNvSpPr/>
          <p:nvPr/>
        </p:nvSpPr>
        <p:spPr>
          <a:xfrm>
            <a:off x="5863472" y="3846136"/>
            <a:ext cx="5147035" cy="590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dirty="0" err="1"/>
          </a:p>
        </p:txBody>
      </p:sp>
      <p:pic>
        <p:nvPicPr>
          <p:cNvPr id="5" name="Picture 4">
            <a:extLst>
              <a:ext uri="{FF2B5EF4-FFF2-40B4-BE49-F238E27FC236}">
                <a16:creationId xmlns:a16="http://schemas.microsoft.com/office/drawing/2014/main" id="{46DAD629-225B-97A3-6F54-FD1FF8100581}"/>
              </a:ext>
            </a:extLst>
          </p:cNvPr>
          <p:cNvPicPr>
            <a:picLocks noChangeAspect="1"/>
          </p:cNvPicPr>
          <p:nvPr/>
        </p:nvPicPr>
        <p:blipFill>
          <a:blip r:embed="rId3"/>
          <a:stretch>
            <a:fillRect/>
          </a:stretch>
        </p:blipFill>
        <p:spPr>
          <a:xfrm>
            <a:off x="468271" y="866441"/>
            <a:ext cx="11255458" cy="5387378"/>
          </a:xfrm>
          <a:prstGeom prst="rect">
            <a:avLst/>
          </a:prstGeom>
        </p:spPr>
      </p:pic>
    </p:spTree>
    <p:extLst>
      <p:ext uri="{BB962C8B-B14F-4D97-AF65-F5344CB8AC3E}">
        <p14:creationId xmlns:p14="http://schemas.microsoft.com/office/powerpoint/2010/main" val="229208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a:solidFill>
                  <a:schemeClr val="accent1"/>
                </a:solidFill>
              </a:rPr>
              <a:t>CAVA – Style and equip</a:t>
            </a:r>
          </a:p>
        </p:txBody>
      </p:sp>
    </p:spTree>
    <p:extLst>
      <p:ext uri="{BB962C8B-B14F-4D97-AF65-F5344CB8AC3E}">
        <p14:creationId xmlns:p14="http://schemas.microsoft.com/office/powerpoint/2010/main" val="1762255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a:solidFill>
                  <a:srgbClr val="002060"/>
                </a:solidFill>
              </a:rPr>
              <a:t>CAVA – Your specifications</a:t>
            </a:r>
          </a:p>
        </p:txBody>
      </p:sp>
    </p:spTree>
    <p:extLst>
      <p:ext uri="{BB962C8B-B14F-4D97-AF65-F5344CB8AC3E}">
        <p14:creationId xmlns:p14="http://schemas.microsoft.com/office/powerpoint/2010/main" val="1469106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12EAEB1D-AADD-4F3F-8CAC-F974DA38E238}"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30</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264089" y="130175"/>
            <a:ext cx="10853531" cy="590931"/>
          </a:xfrm>
          <a:prstGeom prst="rect">
            <a:avLst/>
          </a:prstGeom>
          <a:noFill/>
        </p:spPr>
        <p:txBody>
          <a:bodyPr wrap="square" rtlCol="0">
            <a:spAutoFit/>
          </a:bodyPr>
          <a:lstStyle/>
          <a:p>
            <a:pPr>
              <a:lnSpc>
                <a:spcPct val="90000"/>
              </a:lnSpc>
              <a:spcBef>
                <a:spcPts val="1200"/>
              </a:spcBef>
            </a:pPr>
            <a:r>
              <a:rPr lang="en-GB" sz="3600" dirty="0">
                <a:solidFill>
                  <a:schemeClr val="accent1"/>
                </a:solidFill>
                <a:latin typeface="Scania Office Bold" panose="00000800000000000000" pitchFamily="2" charset="0"/>
              </a:rPr>
              <a:t>Style and Equip</a:t>
            </a:r>
          </a:p>
        </p:txBody>
      </p:sp>
      <p:pic>
        <p:nvPicPr>
          <p:cNvPr id="8" name="Picture 7">
            <a:extLst>
              <a:ext uri="{FF2B5EF4-FFF2-40B4-BE49-F238E27FC236}">
                <a16:creationId xmlns:a16="http://schemas.microsoft.com/office/drawing/2014/main" id="{C54253D0-596A-9802-848A-A5848E34A6B6}"/>
              </a:ext>
            </a:extLst>
          </p:cNvPr>
          <p:cNvPicPr>
            <a:picLocks noChangeAspect="1"/>
          </p:cNvPicPr>
          <p:nvPr/>
        </p:nvPicPr>
        <p:blipFill>
          <a:blip r:embed="rId3"/>
          <a:stretch>
            <a:fillRect/>
          </a:stretch>
        </p:blipFill>
        <p:spPr>
          <a:xfrm>
            <a:off x="370701" y="721105"/>
            <a:ext cx="10553461" cy="5710961"/>
          </a:xfrm>
          <a:prstGeom prst="rect">
            <a:avLst/>
          </a:prstGeom>
        </p:spPr>
      </p:pic>
      <p:sp>
        <p:nvSpPr>
          <p:cNvPr id="9" name="TextBox 8">
            <a:extLst>
              <a:ext uri="{FF2B5EF4-FFF2-40B4-BE49-F238E27FC236}">
                <a16:creationId xmlns:a16="http://schemas.microsoft.com/office/drawing/2014/main" id="{16EE0008-0824-B7DE-F5D2-F35032E099C2}"/>
              </a:ext>
            </a:extLst>
          </p:cNvPr>
          <p:cNvSpPr txBox="1"/>
          <p:nvPr/>
        </p:nvSpPr>
        <p:spPr>
          <a:xfrm>
            <a:off x="2531732" y="1673157"/>
            <a:ext cx="3022761" cy="2643801"/>
          </a:xfrm>
          <a:prstGeom prst="rect">
            <a:avLst/>
          </a:prstGeom>
          <a:solidFill>
            <a:schemeClr val="bg1"/>
          </a:solidFill>
          <a:ln w="25400">
            <a:solidFill>
              <a:srgbClr val="002060"/>
            </a:solidFill>
          </a:ln>
        </p:spPr>
        <p:txBody>
          <a:bodyPr wrap="square" rtlCol="0">
            <a:spAutoFit/>
          </a:bodyPr>
          <a:lstStyle/>
          <a:p>
            <a:pPr>
              <a:lnSpc>
                <a:spcPct val="90000"/>
              </a:lnSpc>
              <a:spcBef>
                <a:spcPts val="1200"/>
              </a:spcBef>
            </a:pPr>
            <a:r>
              <a:rPr lang="en-GB" dirty="0">
                <a:solidFill>
                  <a:schemeClr val="accent1"/>
                </a:solidFill>
              </a:rPr>
              <a:t>In this Module you will find preliminary images of your specification in different views.</a:t>
            </a:r>
          </a:p>
          <a:p>
            <a:pPr>
              <a:lnSpc>
                <a:spcPct val="90000"/>
              </a:lnSpc>
              <a:spcBef>
                <a:spcPts val="1200"/>
              </a:spcBef>
            </a:pPr>
            <a:r>
              <a:rPr lang="en-GB" dirty="0">
                <a:solidFill>
                  <a:srgbClr val="FF0000"/>
                </a:solidFill>
              </a:rPr>
              <a:t>Note! </a:t>
            </a:r>
          </a:p>
          <a:p>
            <a:pPr>
              <a:lnSpc>
                <a:spcPct val="90000"/>
              </a:lnSpc>
              <a:spcBef>
                <a:spcPts val="1200"/>
              </a:spcBef>
            </a:pPr>
            <a:r>
              <a:rPr lang="en-GB" dirty="0">
                <a:solidFill>
                  <a:schemeClr val="accent1"/>
                </a:solidFill>
              </a:rPr>
              <a:t>Not all components are shown in this image please order an ICD/ICS drawing</a:t>
            </a:r>
          </a:p>
        </p:txBody>
      </p:sp>
    </p:spTree>
    <p:extLst>
      <p:ext uri="{BB962C8B-B14F-4D97-AF65-F5344CB8AC3E}">
        <p14:creationId xmlns:p14="http://schemas.microsoft.com/office/powerpoint/2010/main" val="2253943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6000"/>
            <a:lum/>
          </a:blip>
          <a:srcRect/>
          <a:stretch>
            <a:fillRect t="-4000" b="-4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a:solidFill>
                  <a:schemeClr val="accent1"/>
                </a:solidFill>
              </a:rPr>
              <a:t>CAVA – Basic Drawing</a:t>
            </a:r>
          </a:p>
        </p:txBody>
      </p:sp>
    </p:spTree>
    <p:extLst>
      <p:ext uri="{BB962C8B-B14F-4D97-AF65-F5344CB8AC3E}">
        <p14:creationId xmlns:p14="http://schemas.microsoft.com/office/powerpoint/2010/main" val="4249105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22332E52-204F-46D4-9322-0DD6E7A78CC1}"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32</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425233" y="247272"/>
            <a:ext cx="10853531" cy="590931"/>
          </a:xfrm>
          <a:prstGeom prst="rect">
            <a:avLst/>
          </a:prstGeom>
          <a:noFill/>
        </p:spPr>
        <p:txBody>
          <a:bodyPr wrap="square" rtlCol="0">
            <a:spAutoFit/>
          </a:bodyPr>
          <a:lstStyle/>
          <a:p>
            <a:pPr>
              <a:lnSpc>
                <a:spcPct val="90000"/>
              </a:lnSpc>
              <a:spcBef>
                <a:spcPts val="1200"/>
              </a:spcBef>
            </a:pPr>
            <a:r>
              <a:rPr lang="en-GB" sz="3600">
                <a:solidFill>
                  <a:schemeClr val="accent1"/>
                </a:solidFill>
                <a:latin typeface="Scania Office Headline Bold" panose="00000805000000000000" pitchFamily="2" charset="0"/>
              </a:rPr>
              <a:t>Basic Drawing</a:t>
            </a:r>
          </a:p>
        </p:txBody>
      </p:sp>
      <p:pic>
        <p:nvPicPr>
          <p:cNvPr id="5" name="Picture 4">
            <a:extLst>
              <a:ext uri="{FF2B5EF4-FFF2-40B4-BE49-F238E27FC236}">
                <a16:creationId xmlns:a16="http://schemas.microsoft.com/office/drawing/2014/main" id="{EFE193BB-A4DE-208E-6CBA-8A174FF0D8EF}"/>
              </a:ext>
            </a:extLst>
          </p:cNvPr>
          <p:cNvPicPr>
            <a:picLocks noChangeAspect="1"/>
          </p:cNvPicPr>
          <p:nvPr/>
        </p:nvPicPr>
        <p:blipFill>
          <a:blip r:embed="rId3"/>
          <a:stretch>
            <a:fillRect/>
          </a:stretch>
        </p:blipFill>
        <p:spPr>
          <a:xfrm>
            <a:off x="134410" y="822192"/>
            <a:ext cx="12057590" cy="5458885"/>
          </a:xfrm>
          <a:prstGeom prst="rect">
            <a:avLst/>
          </a:prstGeom>
        </p:spPr>
      </p:pic>
    </p:spTree>
    <p:extLst>
      <p:ext uri="{BB962C8B-B14F-4D97-AF65-F5344CB8AC3E}">
        <p14:creationId xmlns:p14="http://schemas.microsoft.com/office/powerpoint/2010/main" val="2632069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BD5FAA-9B0B-4B3D-A6B3-A44DD1D8D893}"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GB"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425233" y="247272"/>
            <a:ext cx="10853531"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GB"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n-ea"/>
                <a:cs typeface="+mn-cs"/>
              </a:rPr>
              <a:t>Basic Drawing Views</a:t>
            </a:r>
          </a:p>
        </p:txBody>
      </p:sp>
      <p:pic>
        <p:nvPicPr>
          <p:cNvPr id="8" name="Picture 7">
            <a:extLst>
              <a:ext uri="{FF2B5EF4-FFF2-40B4-BE49-F238E27FC236}">
                <a16:creationId xmlns:a16="http://schemas.microsoft.com/office/drawing/2014/main" id="{E846FE33-3E76-19E5-44ED-B2B095050A53}"/>
              </a:ext>
            </a:extLst>
          </p:cNvPr>
          <p:cNvPicPr>
            <a:picLocks noChangeAspect="1"/>
          </p:cNvPicPr>
          <p:nvPr/>
        </p:nvPicPr>
        <p:blipFill>
          <a:blip r:embed="rId3"/>
          <a:stretch>
            <a:fillRect/>
          </a:stretch>
        </p:blipFill>
        <p:spPr>
          <a:xfrm>
            <a:off x="195384" y="882114"/>
            <a:ext cx="11634087" cy="5267151"/>
          </a:xfrm>
          <a:prstGeom prst="rect">
            <a:avLst/>
          </a:prstGeom>
        </p:spPr>
      </p:pic>
    </p:spTree>
    <p:extLst>
      <p:ext uri="{BB962C8B-B14F-4D97-AF65-F5344CB8AC3E}">
        <p14:creationId xmlns:p14="http://schemas.microsoft.com/office/powerpoint/2010/main" val="3759443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0D75942C-CCD9-4C8D-B379-EF5B86A636C8}"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34</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425233" y="247272"/>
            <a:ext cx="10853531" cy="590931"/>
          </a:xfrm>
          <a:prstGeom prst="rect">
            <a:avLst/>
          </a:prstGeom>
          <a:noFill/>
        </p:spPr>
        <p:txBody>
          <a:bodyPr wrap="square" rtlCol="0">
            <a:spAutoFit/>
          </a:bodyPr>
          <a:lstStyle/>
          <a:p>
            <a:pPr>
              <a:lnSpc>
                <a:spcPct val="90000"/>
              </a:lnSpc>
              <a:spcBef>
                <a:spcPts val="1200"/>
              </a:spcBef>
            </a:pPr>
            <a:r>
              <a:rPr lang="en-GB" sz="3600" dirty="0">
                <a:solidFill>
                  <a:schemeClr val="accent1"/>
                </a:solidFill>
                <a:latin typeface="Scania Office Headline Bold" panose="00000805000000000000" pitchFamily="2" charset="0"/>
              </a:rPr>
              <a:t>Basic Drawing (Dimensions values)</a:t>
            </a:r>
          </a:p>
        </p:txBody>
      </p:sp>
      <p:pic>
        <p:nvPicPr>
          <p:cNvPr id="8" name="Picture 7">
            <a:extLst>
              <a:ext uri="{FF2B5EF4-FFF2-40B4-BE49-F238E27FC236}">
                <a16:creationId xmlns:a16="http://schemas.microsoft.com/office/drawing/2014/main" id="{FEA9B0D0-00C8-4C42-A4F5-EFDA0D8E0D22}"/>
              </a:ext>
            </a:extLst>
          </p:cNvPr>
          <p:cNvPicPr>
            <a:picLocks noChangeAspect="1"/>
          </p:cNvPicPr>
          <p:nvPr/>
        </p:nvPicPr>
        <p:blipFill>
          <a:blip r:embed="rId3"/>
          <a:stretch>
            <a:fillRect/>
          </a:stretch>
        </p:blipFill>
        <p:spPr>
          <a:xfrm>
            <a:off x="250093" y="869180"/>
            <a:ext cx="11629292" cy="5264980"/>
          </a:xfrm>
          <a:prstGeom prst="rect">
            <a:avLst/>
          </a:prstGeom>
        </p:spPr>
      </p:pic>
    </p:spTree>
    <p:extLst>
      <p:ext uri="{BB962C8B-B14F-4D97-AF65-F5344CB8AC3E}">
        <p14:creationId xmlns:p14="http://schemas.microsoft.com/office/powerpoint/2010/main" val="139992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09F45586-C9BC-4784-ACF4-59CC7CF7FEDF}"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35</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425233" y="247272"/>
            <a:ext cx="10853531" cy="590931"/>
          </a:xfrm>
          <a:prstGeom prst="rect">
            <a:avLst/>
          </a:prstGeom>
          <a:noFill/>
        </p:spPr>
        <p:txBody>
          <a:bodyPr wrap="square" rtlCol="0">
            <a:spAutoFit/>
          </a:bodyPr>
          <a:lstStyle/>
          <a:p>
            <a:pPr>
              <a:lnSpc>
                <a:spcPct val="90000"/>
              </a:lnSpc>
              <a:spcBef>
                <a:spcPts val="1200"/>
              </a:spcBef>
            </a:pPr>
            <a:r>
              <a:rPr lang="en-GB" sz="3600" dirty="0">
                <a:solidFill>
                  <a:schemeClr val="accent1"/>
                </a:solidFill>
                <a:latin typeface="Scania Office Headline Bold" panose="00000805000000000000" pitchFamily="2" charset="0"/>
              </a:rPr>
              <a:t>Basic Drawing (dimensions Labels)</a:t>
            </a:r>
          </a:p>
        </p:txBody>
      </p:sp>
      <p:pic>
        <p:nvPicPr>
          <p:cNvPr id="5" name="Picture 4">
            <a:extLst>
              <a:ext uri="{FF2B5EF4-FFF2-40B4-BE49-F238E27FC236}">
                <a16:creationId xmlns:a16="http://schemas.microsoft.com/office/drawing/2014/main" id="{79FAAA00-B756-334A-6199-C641BB66C311}"/>
              </a:ext>
            </a:extLst>
          </p:cNvPr>
          <p:cNvPicPr>
            <a:picLocks noChangeAspect="1"/>
          </p:cNvPicPr>
          <p:nvPr/>
        </p:nvPicPr>
        <p:blipFill>
          <a:blip r:embed="rId3"/>
          <a:stretch>
            <a:fillRect/>
          </a:stretch>
        </p:blipFill>
        <p:spPr>
          <a:xfrm>
            <a:off x="199784" y="876368"/>
            <a:ext cx="11625943" cy="5263463"/>
          </a:xfrm>
          <a:prstGeom prst="rect">
            <a:avLst/>
          </a:prstGeom>
        </p:spPr>
      </p:pic>
    </p:spTree>
    <p:extLst>
      <p:ext uri="{BB962C8B-B14F-4D97-AF65-F5344CB8AC3E}">
        <p14:creationId xmlns:p14="http://schemas.microsoft.com/office/powerpoint/2010/main" val="3900323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7576FB25-4E65-4A06-969B-AB62428A7503}"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36</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425233" y="247272"/>
            <a:ext cx="10853531" cy="1089529"/>
          </a:xfrm>
          <a:prstGeom prst="rect">
            <a:avLst/>
          </a:prstGeom>
          <a:noFill/>
        </p:spPr>
        <p:txBody>
          <a:bodyPr wrap="square" rtlCol="0">
            <a:spAutoFit/>
          </a:bodyPr>
          <a:lstStyle/>
          <a:p>
            <a:pPr>
              <a:lnSpc>
                <a:spcPct val="90000"/>
              </a:lnSpc>
              <a:spcBef>
                <a:spcPts val="1200"/>
              </a:spcBef>
            </a:pPr>
            <a:r>
              <a:rPr lang="en-GB" sz="3600" dirty="0">
                <a:solidFill>
                  <a:schemeClr val="accent1"/>
                </a:solidFill>
                <a:latin typeface="Scania Office Headline Bold" panose="00000805000000000000" pitchFamily="2" charset="0"/>
              </a:rPr>
              <a:t>Basic Drawing (dimensions Tech. Labels)</a:t>
            </a:r>
          </a:p>
        </p:txBody>
      </p:sp>
      <p:pic>
        <p:nvPicPr>
          <p:cNvPr id="5" name="Picture 4">
            <a:extLst>
              <a:ext uri="{FF2B5EF4-FFF2-40B4-BE49-F238E27FC236}">
                <a16:creationId xmlns:a16="http://schemas.microsoft.com/office/drawing/2014/main" id="{E7C49C59-7AAA-3A84-C51C-3B08980D06CC}"/>
              </a:ext>
            </a:extLst>
          </p:cNvPr>
          <p:cNvPicPr>
            <a:picLocks noChangeAspect="1"/>
          </p:cNvPicPr>
          <p:nvPr/>
        </p:nvPicPr>
        <p:blipFill>
          <a:blip r:embed="rId3"/>
          <a:stretch>
            <a:fillRect/>
          </a:stretch>
        </p:blipFill>
        <p:spPr>
          <a:xfrm>
            <a:off x="503146" y="1227379"/>
            <a:ext cx="11418542" cy="5169566"/>
          </a:xfrm>
          <a:prstGeom prst="rect">
            <a:avLst/>
          </a:prstGeom>
        </p:spPr>
      </p:pic>
    </p:spTree>
    <p:extLst>
      <p:ext uri="{BB962C8B-B14F-4D97-AF65-F5344CB8AC3E}">
        <p14:creationId xmlns:p14="http://schemas.microsoft.com/office/powerpoint/2010/main" val="1206748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5312983F-9D35-4718-B652-F3E29A5F4A42}"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37</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425233" y="247272"/>
            <a:ext cx="10853531" cy="590931"/>
          </a:xfrm>
          <a:prstGeom prst="rect">
            <a:avLst/>
          </a:prstGeom>
          <a:noFill/>
        </p:spPr>
        <p:txBody>
          <a:bodyPr wrap="square" rtlCol="0">
            <a:spAutoFit/>
          </a:bodyPr>
          <a:lstStyle/>
          <a:p>
            <a:pPr>
              <a:lnSpc>
                <a:spcPct val="90000"/>
              </a:lnSpc>
              <a:spcBef>
                <a:spcPts val="1200"/>
              </a:spcBef>
            </a:pPr>
            <a:r>
              <a:rPr lang="en-GB" sz="3600">
                <a:solidFill>
                  <a:schemeClr val="accent1"/>
                </a:solidFill>
                <a:latin typeface="Scania Office Headline Bold" panose="00000805000000000000" pitchFamily="2" charset="0"/>
              </a:rPr>
              <a:t>Basic Drawing (Dimension Table)</a:t>
            </a:r>
          </a:p>
        </p:txBody>
      </p:sp>
      <p:pic>
        <p:nvPicPr>
          <p:cNvPr id="5" name="Picture 4">
            <a:extLst>
              <a:ext uri="{FF2B5EF4-FFF2-40B4-BE49-F238E27FC236}">
                <a16:creationId xmlns:a16="http://schemas.microsoft.com/office/drawing/2014/main" id="{BE1F815B-6F34-C84C-B650-4C919BD571E1}"/>
              </a:ext>
            </a:extLst>
          </p:cNvPr>
          <p:cNvPicPr>
            <a:picLocks noChangeAspect="1"/>
          </p:cNvPicPr>
          <p:nvPr/>
        </p:nvPicPr>
        <p:blipFill>
          <a:blip r:embed="rId3"/>
          <a:stretch>
            <a:fillRect/>
          </a:stretch>
        </p:blipFill>
        <p:spPr>
          <a:xfrm>
            <a:off x="184417" y="841046"/>
            <a:ext cx="11846218" cy="5363190"/>
          </a:xfrm>
          <a:prstGeom prst="rect">
            <a:avLst/>
          </a:prstGeom>
        </p:spPr>
      </p:pic>
    </p:spTree>
    <p:extLst>
      <p:ext uri="{BB962C8B-B14F-4D97-AF65-F5344CB8AC3E}">
        <p14:creationId xmlns:p14="http://schemas.microsoft.com/office/powerpoint/2010/main" val="365782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97BD4564-4B75-4945-B38B-7F0E00CBA185}"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38</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425233" y="247272"/>
            <a:ext cx="10853531" cy="590931"/>
          </a:xfrm>
          <a:prstGeom prst="rect">
            <a:avLst/>
          </a:prstGeom>
          <a:noFill/>
        </p:spPr>
        <p:txBody>
          <a:bodyPr wrap="square" rtlCol="0">
            <a:spAutoFit/>
          </a:bodyPr>
          <a:lstStyle/>
          <a:p>
            <a:pPr>
              <a:lnSpc>
                <a:spcPct val="90000"/>
              </a:lnSpc>
              <a:spcBef>
                <a:spcPts val="1200"/>
              </a:spcBef>
            </a:pPr>
            <a:r>
              <a:rPr lang="en-GB" sz="3600">
                <a:solidFill>
                  <a:schemeClr val="accent1"/>
                </a:solidFill>
                <a:latin typeface="Scania Office Headline Bold" panose="00000805000000000000" pitchFamily="2" charset="0"/>
              </a:rPr>
              <a:t>Basic Drawing (Dimension Table)</a:t>
            </a:r>
          </a:p>
        </p:txBody>
      </p:sp>
      <p:pic>
        <p:nvPicPr>
          <p:cNvPr id="5" name="Picture 4">
            <a:extLst>
              <a:ext uri="{FF2B5EF4-FFF2-40B4-BE49-F238E27FC236}">
                <a16:creationId xmlns:a16="http://schemas.microsoft.com/office/drawing/2014/main" id="{D3A7413D-7B16-C6A4-7BC6-A17C9326671F}"/>
              </a:ext>
            </a:extLst>
          </p:cNvPr>
          <p:cNvPicPr>
            <a:picLocks noChangeAspect="1"/>
          </p:cNvPicPr>
          <p:nvPr/>
        </p:nvPicPr>
        <p:blipFill>
          <a:blip r:embed="rId3"/>
          <a:stretch>
            <a:fillRect/>
          </a:stretch>
        </p:blipFill>
        <p:spPr>
          <a:xfrm>
            <a:off x="376517" y="930997"/>
            <a:ext cx="11510683" cy="5211281"/>
          </a:xfrm>
          <a:prstGeom prst="rect">
            <a:avLst/>
          </a:prstGeom>
        </p:spPr>
      </p:pic>
    </p:spTree>
    <p:extLst>
      <p:ext uri="{BB962C8B-B14F-4D97-AF65-F5344CB8AC3E}">
        <p14:creationId xmlns:p14="http://schemas.microsoft.com/office/powerpoint/2010/main" val="3678811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D5A7E-1D94-489C-AE50-B28432C3ADE3}"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GB"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425233" y="247272"/>
            <a:ext cx="10853531"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GB"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n-ea"/>
                <a:cs typeface="+mn-cs"/>
              </a:rPr>
              <a:t>Basic Drawing (</a:t>
            </a:r>
            <a:r>
              <a:rPr lang="en-GB" sz="3600" dirty="0">
                <a:solidFill>
                  <a:srgbClr val="041E42"/>
                </a:solidFill>
                <a:latin typeface="Scania Office Headline Bold" panose="00000805000000000000" pitchFamily="2" charset="0"/>
              </a:rPr>
              <a:t>Options</a:t>
            </a:r>
            <a:r>
              <a:rPr kumimoji="0" lang="en-GB"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n-ea"/>
                <a:cs typeface="+mn-cs"/>
              </a:rPr>
              <a:t>)</a:t>
            </a:r>
          </a:p>
        </p:txBody>
      </p:sp>
      <p:pic>
        <p:nvPicPr>
          <p:cNvPr id="5" name="Picture 4">
            <a:extLst>
              <a:ext uri="{FF2B5EF4-FFF2-40B4-BE49-F238E27FC236}">
                <a16:creationId xmlns:a16="http://schemas.microsoft.com/office/drawing/2014/main" id="{9465C01A-072E-26C4-2ED4-E4D9EEDAD923}"/>
              </a:ext>
            </a:extLst>
          </p:cNvPr>
          <p:cNvPicPr>
            <a:picLocks noChangeAspect="1"/>
          </p:cNvPicPr>
          <p:nvPr/>
        </p:nvPicPr>
        <p:blipFill>
          <a:blip r:embed="rId3"/>
          <a:stretch>
            <a:fillRect/>
          </a:stretch>
        </p:blipFill>
        <p:spPr>
          <a:xfrm>
            <a:off x="379258" y="851876"/>
            <a:ext cx="11632988" cy="5266653"/>
          </a:xfrm>
          <a:prstGeom prst="rect">
            <a:avLst/>
          </a:prstGeom>
        </p:spPr>
      </p:pic>
    </p:spTree>
    <p:extLst>
      <p:ext uri="{BB962C8B-B14F-4D97-AF65-F5344CB8AC3E}">
        <p14:creationId xmlns:p14="http://schemas.microsoft.com/office/powerpoint/2010/main" val="2678301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AEC9B470-465E-4AEB-9237-7696D5ACCBFB}"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4</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515936" y="520634"/>
            <a:ext cx="10853531" cy="590931"/>
          </a:xfrm>
          <a:prstGeom prst="rect">
            <a:avLst/>
          </a:prstGeom>
          <a:noFill/>
        </p:spPr>
        <p:txBody>
          <a:bodyPr wrap="square" rtlCol="0">
            <a:spAutoFit/>
          </a:bodyPr>
          <a:lstStyle/>
          <a:p>
            <a:pPr>
              <a:lnSpc>
                <a:spcPct val="90000"/>
              </a:lnSpc>
              <a:spcBef>
                <a:spcPts val="1200"/>
              </a:spcBef>
            </a:pPr>
            <a:r>
              <a:rPr lang="en-GB" sz="3600">
                <a:solidFill>
                  <a:schemeClr val="accent1"/>
                </a:solidFill>
                <a:latin typeface="Scania Office Bold" panose="00000800000000000000" pitchFamily="2" charset="0"/>
              </a:rPr>
              <a:t>Filter, View and Sort </a:t>
            </a:r>
          </a:p>
        </p:txBody>
      </p:sp>
      <p:pic>
        <p:nvPicPr>
          <p:cNvPr id="5" name="Picture 4">
            <a:extLst>
              <a:ext uri="{FF2B5EF4-FFF2-40B4-BE49-F238E27FC236}">
                <a16:creationId xmlns:a16="http://schemas.microsoft.com/office/drawing/2014/main" id="{FAAF4714-D07F-4DE1-B0ED-529CDE26CB4E}"/>
              </a:ext>
            </a:extLst>
          </p:cNvPr>
          <p:cNvPicPr>
            <a:picLocks noChangeAspect="1"/>
          </p:cNvPicPr>
          <p:nvPr/>
        </p:nvPicPr>
        <p:blipFill>
          <a:blip r:embed="rId3"/>
          <a:stretch>
            <a:fillRect/>
          </a:stretch>
        </p:blipFill>
        <p:spPr>
          <a:xfrm>
            <a:off x="515936" y="1369154"/>
            <a:ext cx="9838195" cy="4968212"/>
          </a:xfrm>
          <a:prstGeom prst="rect">
            <a:avLst/>
          </a:prstGeom>
          <a:solidFill>
            <a:schemeClr val="bg1"/>
          </a:solidFill>
          <a:effectLst>
            <a:outerShdw blurRad="381000" dist="381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FF9A533A-2080-4661-8225-A5958B3F3302}"/>
              </a:ext>
            </a:extLst>
          </p:cNvPr>
          <p:cNvCxnSpPr>
            <a:cxnSpLocks/>
          </p:cNvCxnSpPr>
          <p:nvPr/>
        </p:nvCxnSpPr>
        <p:spPr>
          <a:xfrm>
            <a:off x="3853045" y="1854342"/>
            <a:ext cx="0" cy="341781"/>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0122358-03AC-409F-ACEA-8E28C87D85D8}"/>
              </a:ext>
            </a:extLst>
          </p:cNvPr>
          <p:cNvCxnSpPr>
            <a:cxnSpLocks/>
          </p:cNvCxnSpPr>
          <p:nvPr/>
        </p:nvCxnSpPr>
        <p:spPr>
          <a:xfrm>
            <a:off x="7190154" y="1813169"/>
            <a:ext cx="0" cy="38295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8D2AD0E-B44F-4E0D-BB51-E424B89DE77F}"/>
              </a:ext>
            </a:extLst>
          </p:cNvPr>
          <p:cNvCxnSpPr>
            <a:cxnSpLocks/>
          </p:cNvCxnSpPr>
          <p:nvPr/>
        </p:nvCxnSpPr>
        <p:spPr>
          <a:xfrm flipH="1">
            <a:off x="8084391" y="3118339"/>
            <a:ext cx="823906"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8C11EE9-3468-4128-BC2E-22314F792368}"/>
              </a:ext>
            </a:extLst>
          </p:cNvPr>
          <p:cNvCxnSpPr>
            <a:cxnSpLocks/>
          </p:cNvCxnSpPr>
          <p:nvPr/>
        </p:nvCxnSpPr>
        <p:spPr>
          <a:xfrm flipH="1">
            <a:off x="8084391" y="2029130"/>
            <a:ext cx="761392" cy="25296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F4DB5B-E6FE-4BAD-A306-0634E8ACEB19}"/>
              </a:ext>
            </a:extLst>
          </p:cNvPr>
          <p:cNvSpPr txBox="1"/>
          <p:nvPr/>
        </p:nvSpPr>
        <p:spPr>
          <a:xfrm>
            <a:off x="2870641" y="1309614"/>
            <a:ext cx="1656852" cy="590931"/>
          </a:xfrm>
          <a:prstGeom prst="rect">
            <a:avLst/>
          </a:prstGeom>
          <a:noFill/>
        </p:spPr>
        <p:txBody>
          <a:bodyPr wrap="square" rtlCol="0">
            <a:spAutoFit/>
          </a:bodyPr>
          <a:lstStyle/>
          <a:p>
            <a:pPr>
              <a:lnSpc>
                <a:spcPct val="90000"/>
              </a:lnSpc>
              <a:spcBef>
                <a:spcPts val="1200"/>
              </a:spcBef>
            </a:pPr>
            <a:r>
              <a:rPr lang="en-GB">
                <a:solidFill>
                  <a:schemeClr val="accent1"/>
                </a:solidFill>
              </a:rPr>
              <a:t>Freetext Search </a:t>
            </a:r>
          </a:p>
        </p:txBody>
      </p:sp>
      <p:sp>
        <p:nvSpPr>
          <p:cNvPr id="11" name="Rectangle: Rounded Corners 10">
            <a:extLst>
              <a:ext uri="{FF2B5EF4-FFF2-40B4-BE49-F238E27FC236}">
                <a16:creationId xmlns:a16="http://schemas.microsoft.com/office/drawing/2014/main" id="{B6766EF9-0F1C-4A79-BB0E-5C282D5C5F5A}"/>
              </a:ext>
            </a:extLst>
          </p:cNvPr>
          <p:cNvSpPr/>
          <p:nvPr/>
        </p:nvSpPr>
        <p:spPr>
          <a:xfrm>
            <a:off x="2870637" y="1349664"/>
            <a:ext cx="1155538" cy="494178"/>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sp>
        <p:nvSpPr>
          <p:cNvPr id="12" name="TextBox 11">
            <a:extLst>
              <a:ext uri="{FF2B5EF4-FFF2-40B4-BE49-F238E27FC236}">
                <a16:creationId xmlns:a16="http://schemas.microsoft.com/office/drawing/2014/main" id="{41CDF07A-3EA8-4C74-AA4D-5C3EA2EDFFDF}"/>
              </a:ext>
            </a:extLst>
          </p:cNvPr>
          <p:cNvSpPr txBox="1"/>
          <p:nvPr/>
        </p:nvSpPr>
        <p:spPr>
          <a:xfrm>
            <a:off x="6835226" y="1432995"/>
            <a:ext cx="937831" cy="341632"/>
          </a:xfrm>
          <a:prstGeom prst="rect">
            <a:avLst/>
          </a:prstGeom>
          <a:noFill/>
        </p:spPr>
        <p:txBody>
          <a:bodyPr wrap="square" rtlCol="0">
            <a:spAutoFit/>
          </a:bodyPr>
          <a:lstStyle/>
          <a:p>
            <a:pPr>
              <a:lnSpc>
                <a:spcPct val="90000"/>
              </a:lnSpc>
              <a:spcBef>
                <a:spcPts val="1200"/>
              </a:spcBef>
            </a:pPr>
            <a:r>
              <a:rPr lang="en-GB" dirty="0">
                <a:solidFill>
                  <a:schemeClr val="accent1"/>
                </a:solidFill>
              </a:rPr>
              <a:t>View</a:t>
            </a:r>
          </a:p>
        </p:txBody>
      </p:sp>
      <p:sp>
        <p:nvSpPr>
          <p:cNvPr id="14" name="Rectangle: Rounded Corners 13">
            <a:extLst>
              <a:ext uri="{FF2B5EF4-FFF2-40B4-BE49-F238E27FC236}">
                <a16:creationId xmlns:a16="http://schemas.microsoft.com/office/drawing/2014/main" id="{31752D34-063B-4D9E-8631-CC2EDC57AA25}"/>
              </a:ext>
            </a:extLst>
          </p:cNvPr>
          <p:cNvSpPr/>
          <p:nvPr/>
        </p:nvSpPr>
        <p:spPr>
          <a:xfrm>
            <a:off x="6752498" y="1412334"/>
            <a:ext cx="875310" cy="382954"/>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sp>
        <p:nvSpPr>
          <p:cNvPr id="16" name="TextBox 15">
            <a:extLst>
              <a:ext uri="{FF2B5EF4-FFF2-40B4-BE49-F238E27FC236}">
                <a16:creationId xmlns:a16="http://schemas.microsoft.com/office/drawing/2014/main" id="{82076AC3-2A57-43C4-8A51-6EA6E307941B}"/>
              </a:ext>
            </a:extLst>
          </p:cNvPr>
          <p:cNvSpPr txBox="1"/>
          <p:nvPr/>
        </p:nvSpPr>
        <p:spPr>
          <a:xfrm>
            <a:off x="8829141" y="1787608"/>
            <a:ext cx="2313282" cy="590931"/>
          </a:xfrm>
          <a:prstGeom prst="rect">
            <a:avLst/>
          </a:prstGeom>
          <a:noFill/>
        </p:spPr>
        <p:txBody>
          <a:bodyPr wrap="square" rtlCol="0">
            <a:spAutoFit/>
          </a:bodyPr>
          <a:lstStyle/>
          <a:p>
            <a:pPr>
              <a:lnSpc>
                <a:spcPct val="90000"/>
              </a:lnSpc>
              <a:spcBef>
                <a:spcPts val="1200"/>
              </a:spcBef>
            </a:pPr>
            <a:r>
              <a:rPr lang="en-GB" dirty="0"/>
              <a:t>Ascending descending</a:t>
            </a:r>
            <a:endParaRPr lang="en-GB" sz="2400" dirty="0">
              <a:solidFill>
                <a:schemeClr val="accent1"/>
              </a:solidFill>
            </a:endParaRPr>
          </a:p>
        </p:txBody>
      </p:sp>
      <p:sp>
        <p:nvSpPr>
          <p:cNvPr id="18" name="Rectangle: Rounded Corners 17">
            <a:extLst>
              <a:ext uri="{FF2B5EF4-FFF2-40B4-BE49-F238E27FC236}">
                <a16:creationId xmlns:a16="http://schemas.microsoft.com/office/drawing/2014/main" id="{45D13E56-B0A7-4384-B37E-2CD9B5CEA11B}"/>
              </a:ext>
            </a:extLst>
          </p:cNvPr>
          <p:cNvSpPr/>
          <p:nvPr/>
        </p:nvSpPr>
        <p:spPr>
          <a:xfrm>
            <a:off x="8829141" y="1787608"/>
            <a:ext cx="1524986" cy="590931"/>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sp>
        <p:nvSpPr>
          <p:cNvPr id="20" name="TextBox 19">
            <a:extLst>
              <a:ext uri="{FF2B5EF4-FFF2-40B4-BE49-F238E27FC236}">
                <a16:creationId xmlns:a16="http://schemas.microsoft.com/office/drawing/2014/main" id="{75D81152-EA7A-49F3-876A-85BF3346FC6A}"/>
              </a:ext>
            </a:extLst>
          </p:cNvPr>
          <p:cNvSpPr txBox="1"/>
          <p:nvPr/>
        </p:nvSpPr>
        <p:spPr>
          <a:xfrm>
            <a:off x="8981389" y="2947523"/>
            <a:ext cx="1043971" cy="341632"/>
          </a:xfrm>
          <a:prstGeom prst="rect">
            <a:avLst/>
          </a:prstGeom>
          <a:noFill/>
        </p:spPr>
        <p:txBody>
          <a:bodyPr wrap="square" rtlCol="0">
            <a:spAutoFit/>
          </a:bodyPr>
          <a:lstStyle/>
          <a:p>
            <a:pPr>
              <a:lnSpc>
                <a:spcPct val="90000"/>
              </a:lnSpc>
              <a:spcBef>
                <a:spcPts val="1200"/>
              </a:spcBef>
            </a:pPr>
            <a:r>
              <a:rPr lang="en-GB">
                <a:solidFill>
                  <a:schemeClr val="accent1"/>
                </a:solidFill>
              </a:rPr>
              <a:t>Filter</a:t>
            </a:r>
          </a:p>
        </p:txBody>
      </p:sp>
      <p:sp>
        <p:nvSpPr>
          <p:cNvPr id="21" name="Rectangle: Rounded Corners 20">
            <a:extLst>
              <a:ext uri="{FF2B5EF4-FFF2-40B4-BE49-F238E27FC236}">
                <a16:creationId xmlns:a16="http://schemas.microsoft.com/office/drawing/2014/main" id="{FAC390B3-19F7-4959-9FE1-9F50D2E36EAD}"/>
              </a:ext>
            </a:extLst>
          </p:cNvPr>
          <p:cNvSpPr/>
          <p:nvPr/>
        </p:nvSpPr>
        <p:spPr>
          <a:xfrm>
            <a:off x="8908297" y="2947524"/>
            <a:ext cx="900721" cy="34163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spTree>
    <p:extLst>
      <p:ext uri="{BB962C8B-B14F-4D97-AF65-F5344CB8AC3E}">
        <p14:creationId xmlns:p14="http://schemas.microsoft.com/office/powerpoint/2010/main" val="1647571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D5A7E-1D94-489C-AE50-B28432C3ADE3}"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GB"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425233" y="247272"/>
            <a:ext cx="10853531"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GB"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n-ea"/>
                <a:cs typeface="+mn-cs"/>
              </a:rPr>
              <a:t>Basic Drawing (</a:t>
            </a:r>
            <a:r>
              <a:rPr lang="en-GB" sz="3600" dirty="0">
                <a:solidFill>
                  <a:srgbClr val="041E42"/>
                </a:solidFill>
                <a:latin typeface="Scania Office Headline Bold" panose="00000805000000000000" pitchFamily="2" charset="0"/>
              </a:rPr>
              <a:t>Options Elevation</a:t>
            </a:r>
            <a:r>
              <a:rPr kumimoji="0" lang="en-GB"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n-ea"/>
                <a:cs typeface="+mn-cs"/>
              </a:rPr>
              <a:t>)</a:t>
            </a:r>
          </a:p>
        </p:txBody>
      </p:sp>
      <p:pic>
        <p:nvPicPr>
          <p:cNvPr id="5" name="Picture 4">
            <a:extLst>
              <a:ext uri="{FF2B5EF4-FFF2-40B4-BE49-F238E27FC236}">
                <a16:creationId xmlns:a16="http://schemas.microsoft.com/office/drawing/2014/main" id="{61EE8FCD-CB05-2A8A-9630-19669B38F2EE}"/>
              </a:ext>
            </a:extLst>
          </p:cNvPr>
          <p:cNvPicPr>
            <a:picLocks noChangeAspect="1"/>
          </p:cNvPicPr>
          <p:nvPr/>
        </p:nvPicPr>
        <p:blipFill>
          <a:blip r:embed="rId3"/>
          <a:stretch>
            <a:fillRect/>
          </a:stretch>
        </p:blipFill>
        <p:spPr>
          <a:xfrm>
            <a:off x="515936" y="831501"/>
            <a:ext cx="11286519" cy="5402245"/>
          </a:xfrm>
          <a:prstGeom prst="rect">
            <a:avLst/>
          </a:prstGeom>
        </p:spPr>
      </p:pic>
    </p:spTree>
    <p:extLst>
      <p:ext uri="{BB962C8B-B14F-4D97-AF65-F5344CB8AC3E}">
        <p14:creationId xmlns:p14="http://schemas.microsoft.com/office/powerpoint/2010/main" val="1833013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D5A7E-1D94-489C-AE50-B28432C3ADE3}"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GB"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425233" y="247272"/>
            <a:ext cx="10853531"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GB"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n-ea"/>
                <a:cs typeface="+mn-cs"/>
              </a:rPr>
              <a:t>Basic Drawing (</a:t>
            </a:r>
            <a:r>
              <a:rPr lang="en-GB" sz="3600" dirty="0">
                <a:solidFill>
                  <a:srgbClr val="041E42"/>
                </a:solidFill>
                <a:latin typeface="Scania Office Headline Bold" panose="00000805000000000000" pitchFamily="2" charset="0"/>
              </a:rPr>
              <a:t>Options Axle lift</a:t>
            </a:r>
            <a:r>
              <a:rPr kumimoji="0" lang="en-GB"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n-ea"/>
                <a:cs typeface="+mn-cs"/>
              </a:rPr>
              <a:t>)</a:t>
            </a:r>
          </a:p>
        </p:txBody>
      </p:sp>
      <p:pic>
        <p:nvPicPr>
          <p:cNvPr id="8" name="Picture 7">
            <a:extLst>
              <a:ext uri="{FF2B5EF4-FFF2-40B4-BE49-F238E27FC236}">
                <a16:creationId xmlns:a16="http://schemas.microsoft.com/office/drawing/2014/main" id="{F3FBCD0D-F621-EB1C-7F27-24630A94B44C}"/>
              </a:ext>
            </a:extLst>
          </p:cNvPr>
          <p:cNvPicPr>
            <a:picLocks noChangeAspect="1"/>
          </p:cNvPicPr>
          <p:nvPr/>
        </p:nvPicPr>
        <p:blipFill>
          <a:blip r:embed="rId3"/>
          <a:stretch>
            <a:fillRect/>
          </a:stretch>
        </p:blipFill>
        <p:spPr>
          <a:xfrm>
            <a:off x="515935" y="838202"/>
            <a:ext cx="11011831" cy="5270767"/>
          </a:xfrm>
          <a:prstGeom prst="rect">
            <a:avLst/>
          </a:prstGeom>
        </p:spPr>
      </p:pic>
    </p:spTree>
    <p:extLst>
      <p:ext uri="{BB962C8B-B14F-4D97-AF65-F5344CB8AC3E}">
        <p14:creationId xmlns:p14="http://schemas.microsoft.com/office/powerpoint/2010/main" val="2698807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9D5A7E-1D94-489C-AE50-B28432C3ADE3}"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GB"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425233" y="247272"/>
            <a:ext cx="10853531" cy="10895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GB"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n-ea"/>
                <a:cs typeface="+mn-cs"/>
              </a:rPr>
              <a:t>Basic Drawing (</a:t>
            </a:r>
            <a:r>
              <a:rPr lang="en-GB" sz="3600" dirty="0">
                <a:solidFill>
                  <a:srgbClr val="041E42"/>
                </a:solidFill>
                <a:latin typeface="Scania Office Headline Bold" panose="00000805000000000000" pitchFamily="2" charset="0"/>
              </a:rPr>
              <a:t>Options Center of gravity</a:t>
            </a:r>
            <a:r>
              <a:rPr kumimoji="0" lang="en-GB"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n-ea"/>
                <a:cs typeface="+mn-cs"/>
              </a:rPr>
              <a:t>)</a:t>
            </a:r>
          </a:p>
        </p:txBody>
      </p:sp>
      <p:pic>
        <p:nvPicPr>
          <p:cNvPr id="5" name="Picture 4">
            <a:extLst>
              <a:ext uri="{FF2B5EF4-FFF2-40B4-BE49-F238E27FC236}">
                <a16:creationId xmlns:a16="http://schemas.microsoft.com/office/drawing/2014/main" id="{38BBCBDA-52D7-92A5-B939-1A5AC6EE6D77}"/>
              </a:ext>
            </a:extLst>
          </p:cNvPr>
          <p:cNvPicPr>
            <a:picLocks noChangeAspect="1"/>
          </p:cNvPicPr>
          <p:nvPr/>
        </p:nvPicPr>
        <p:blipFill>
          <a:blip r:embed="rId3"/>
          <a:stretch>
            <a:fillRect/>
          </a:stretch>
        </p:blipFill>
        <p:spPr>
          <a:xfrm>
            <a:off x="531126" y="1303319"/>
            <a:ext cx="10641744" cy="5093626"/>
          </a:xfrm>
          <a:prstGeom prst="rect">
            <a:avLst/>
          </a:prstGeom>
        </p:spPr>
      </p:pic>
    </p:spTree>
    <p:extLst>
      <p:ext uri="{BB962C8B-B14F-4D97-AF65-F5344CB8AC3E}">
        <p14:creationId xmlns:p14="http://schemas.microsoft.com/office/powerpoint/2010/main" val="2670259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608302" y="2000402"/>
            <a:ext cx="10152062" cy="2310064"/>
          </a:xfrm>
        </p:spPr>
        <p:txBody>
          <a:bodyPr/>
          <a:lstStyle/>
          <a:p>
            <a:r>
              <a:rPr lang="en-GB">
                <a:solidFill>
                  <a:schemeClr val="accent1"/>
                </a:solidFill>
              </a:rPr>
              <a:t>CAVA – BTE module (Body, Trailer and Equipment)</a:t>
            </a:r>
          </a:p>
        </p:txBody>
      </p:sp>
    </p:spTree>
    <p:extLst>
      <p:ext uri="{BB962C8B-B14F-4D97-AF65-F5344CB8AC3E}">
        <p14:creationId xmlns:p14="http://schemas.microsoft.com/office/powerpoint/2010/main" val="635794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474036-ADB5-08D2-9567-48767B14116D}"/>
              </a:ext>
            </a:extLst>
          </p:cNvPr>
          <p:cNvSpPr>
            <a:spLocks noGrp="1"/>
          </p:cNvSpPr>
          <p:nvPr>
            <p:ph type="title"/>
          </p:nvPr>
        </p:nvSpPr>
        <p:spPr>
          <a:xfrm>
            <a:off x="515938" y="365125"/>
            <a:ext cx="10585556" cy="542925"/>
          </a:xfrm>
        </p:spPr>
        <p:txBody>
          <a:bodyPr/>
          <a:lstStyle/>
          <a:p>
            <a:r>
              <a:rPr lang="en-SI" sz="3200" dirty="0">
                <a:latin typeface="+mj-lt"/>
              </a:rPr>
              <a:t>B</a:t>
            </a:r>
            <a:r>
              <a:rPr lang="sv-SE" sz="3200" dirty="0" err="1">
                <a:latin typeface="+mj-lt"/>
              </a:rPr>
              <a:t>ody</a:t>
            </a:r>
            <a:r>
              <a:rPr lang="sv-SE" sz="3200" dirty="0">
                <a:latin typeface="+mj-lt"/>
              </a:rPr>
              <a:t> </a:t>
            </a:r>
            <a:r>
              <a:rPr lang="en-SI" sz="3200" dirty="0">
                <a:latin typeface="+mj-lt"/>
              </a:rPr>
              <a:t>T</a:t>
            </a:r>
            <a:r>
              <a:rPr lang="sv-SE" sz="3200" dirty="0" err="1">
                <a:latin typeface="+mj-lt"/>
              </a:rPr>
              <a:t>railer</a:t>
            </a:r>
            <a:r>
              <a:rPr lang="sv-SE" sz="3200" dirty="0">
                <a:latin typeface="+mj-lt"/>
              </a:rPr>
              <a:t> </a:t>
            </a:r>
            <a:r>
              <a:rPr lang="en-SI" sz="3200" dirty="0">
                <a:latin typeface="+mj-lt"/>
              </a:rPr>
              <a:t>E</a:t>
            </a:r>
            <a:r>
              <a:rPr lang="sv-SE" sz="3200" dirty="0" err="1">
                <a:latin typeface="+mj-lt"/>
              </a:rPr>
              <a:t>quipment</a:t>
            </a:r>
            <a:r>
              <a:rPr lang="en-SI" sz="3200" dirty="0">
                <a:latin typeface="+mj-lt"/>
              </a:rPr>
              <a:t> </a:t>
            </a:r>
            <a:r>
              <a:rPr lang="sv-SE" sz="3200" dirty="0">
                <a:latin typeface="+mj-lt"/>
              </a:rPr>
              <a:t>(BTE)</a:t>
            </a:r>
            <a:endParaRPr lang="en-GB" sz="3200" dirty="0">
              <a:latin typeface="+mj-lt"/>
            </a:endParaRPr>
          </a:p>
        </p:txBody>
      </p:sp>
      <p:sp>
        <p:nvSpPr>
          <p:cNvPr id="2" name="Date Placeholder 1">
            <a:extLst>
              <a:ext uri="{FF2B5EF4-FFF2-40B4-BE49-F238E27FC236}">
                <a16:creationId xmlns:a16="http://schemas.microsoft.com/office/drawing/2014/main" id="{4DC0D6CE-06CC-4013-A4EB-7397B48238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D916E2-DF55-4E73-BD6F-F0C48EC3E784}"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4" name="Footer Placeholder 3">
            <a:extLst>
              <a:ext uri="{FF2B5EF4-FFF2-40B4-BE49-F238E27FC236}">
                <a16:creationId xmlns:a16="http://schemas.microsoft.com/office/drawing/2014/main" id="{98615525-AFA5-4264-BFB2-0DF84A41197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pic>
        <p:nvPicPr>
          <p:cNvPr id="11" name="Picture 10">
            <a:extLst>
              <a:ext uri="{FF2B5EF4-FFF2-40B4-BE49-F238E27FC236}">
                <a16:creationId xmlns:a16="http://schemas.microsoft.com/office/drawing/2014/main" id="{02C6E9CC-72BA-5B80-E757-60310B7F059F}"/>
              </a:ext>
            </a:extLst>
          </p:cNvPr>
          <p:cNvPicPr>
            <a:picLocks noChangeAspect="1"/>
          </p:cNvPicPr>
          <p:nvPr/>
        </p:nvPicPr>
        <p:blipFill>
          <a:blip r:embed="rId3"/>
          <a:stretch>
            <a:fillRect/>
          </a:stretch>
        </p:blipFill>
        <p:spPr>
          <a:xfrm>
            <a:off x="515936" y="2067220"/>
            <a:ext cx="5640456" cy="3982309"/>
          </a:xfrm>
          <a:prstGeom prst="rect">
            <a:avLst/>
          </a:prstGeom>
        </p:spPr>
      </p:pic>
      <p:pic>
        <p:nvPicPr>
          <p:cNvPr id="12" name="Picture 11">
            <a:extLst>
              <a:ext uri="{FF2B5EF4-FFF2-40B4-BE49-F238E27FC236}">
                <a16:creationId xmlns:a16="http://schemas.microsoft.com/office/drawing/2014/main" id="{0795EC9F-4149-1CC3-B87D-F85660D688E1}"/>
              </a:ext>
            </a:extLst>
          </p:cNvPr>
          <p:cNvPicPr>
            <a:picLocks noChangeAspect="1"/>
          </p:cNvPicPr>
          <p:nvPr/>
        </p:nvPicPr>
        <p:blipFill>
          <a:blip r:embed="rId4"/>
          <a:stretch>
            <a:fillRect/>
          </a:stretch>
        </p:blipFill>
        <p:spPr>
          <a:xfrm>
            <a:off x="6156095" y="2067220"/>
            <a:ext cx="5640456" cy="3982309"/>
          </a:xfrm>
          <a:prstGeom prst="rect">
            <a:avLst/>
          </a:prstGeom>
        </p:spPr>
      </p:pic>
      <p:sp>
        <p:nvSpPr>
          <p:cNvPr id="3" name="TextBox 2">
            <a:extLst>
              <a:ext uri="{FF2B5EF4-FFF2-40B4-BE49-F238E27FC236}">
                <a16:creationId xmlns:a16="http://schemas.microsoft.com/office/drawing/2014/main" id="{54CB28AD-0681-34ED-3A2C-8629E0A284F4}"/>
              </a:ext>
            </a:extLst>
          </p:cNvPr>
          <p:cNvSpPr txBox="1"/>
          <p:nvPr/>
        </p:nvSpPr>
        <p:spPr>
          <a:xfrm>
            <a:off x="515936" y="1109070"/>
            <a:ext cx="10363200" cy="757130"/>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With</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 the new BTE </a:t>
            </a: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module</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you</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are</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able</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 to </a:t>
            </a: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simulate</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any</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type</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of</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bodywork</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 on a </a:t>
            </a: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generic</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 </a:t>
            </a:r>
            <a:r>
              <a:rPr kumimoji="0" lang="sv-SE" sz="2400" b="0" i="0" u="none" strike="noStrike" kern="1200" cap="none" spc="0" normalizeH="0" baseline="0" noProof="0" dirty="0" err="1">
                <a:ln>
                  <a:noFill/>
                </a:ln>
                <a:solidFill>
                  <a:srgbClr val="041E42"/>
                </a:solidFill>
                <a:effectLst/>
                <a:uLnTx/>
                <a:uFillTx/>
                <a:latin typeface="Scania Office"/>
                <a:ea typeface="+mn-ea"/>
                <a:cs typeface="+mn-cs"/>
              </a:rPr>
              <a:t>level</a:t>
            </a:r>
            <a:r>
              <a:rPr kumimoji="0" lang="sv-SE" sz="2400" b="0" i="0" u="none" strike="noStrike" kern="1200" cap="none" spc="0" normalizeH="0" baseline="0" noProof="0" dirty="0">
                <a:ln>
                  <a:noFill/>
                </a:ln>
                <a:solidFill>
                  <a:srgbClr val="041E42"/>
                </a:solidFill>
                <a:effectLst/>
                <a:uLnTx/>
                <a:uFillTx/>
                <a:latin typeface="Scania Office"/>
                <a:ea typeface="+mn-ea"/>
                <a:cs typeface="+mn-cs"/>
              </a:rPr>
              <a:t>.</a:t>
            </a:r>
          </a:p>
        </p:txBody>
      </p:sp>
      <p:sp>
        <p:nvSpPr>
          <p:cNvPr id="5" name="Slide Number Placeholder 4">
            <a:extLst>
              <a:ext uri="{FF2B5EF4-FFF2-40B4-BE49-F238E27FC236}">
                <a16:creationId xmlns:a16="http://schemas.microsoft.com/office/drawing/2014/main" id="{8C55FF27-4B84-DF45-99FF-C43098F7CE50}"/>
              </a:ext>
            </a:extLst>
          </p:cNvPr>
          <p:cNvSpPr>
            <a:spLocks noGrp="1"/>
          </p:cNvSpPr>
          <p:nvPr>
            <p:ph type="sldNum" sz="quarter" idx="12"/>
          </p:nvPr>
        </p:nvSpPr>
        <p:spPr/>
        <p:txBody>
          <a:bodyPr/>
          <a:lstStyle/>
          <a:p>
            <a:fld id="{0183C6E6-4335-4428-AB21-BBACF8148F3A}" type="slidenum">
              <a:rPr lang="en-US" smtClean="0"/>
              <a:t>44</a:t>
            </a:fld>
            <a:endParaRPr lang="en-US"/>
          </a:p>
        </p:txBody>
      </p:sp>
    </p:spTree>
    <p:extLst>
      <p:ext uri="{BB962C8B-B14F-4D97-AF65-F5344CB8AC3E}">
        <p14:creationId xmlns:p14="http://schemas.microsoft.com/office/powerpoint/2010/main" val="620377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AC1E01-CA42-8DB3-6C0C-20C2D456E881}"/>
              </a:ext>
            </a:extLst>
          </p:cNvPr>
          <p:cNvSpPr>
            <a:spLocks noGrp="1"/>
          </p:cNvSpPr>
          <p:nvPr>
            <p:ph idx="1"/>
          </p:nvPr>
        </p:nvSpPr>
        <p:spPr>
          <a:xfrm>
            <a:off x="515938" y="1191393"/>
            <a:ext cx="11160124" cy="4669790"/>
          </a:xfrm>
        </p:spPr>
        <p:txBody>
          <a:bodyPr/>
          <a:lstStyle/>
          <a:p>
            <a:r>
              <a:rPr lang="en-SI" dirty="0"/>
              <a:t>Any type of </a:t>
            </a:r>
            <a:r>
              <a:rPr lang="sv-SE" dirty="0" err="1"/>
              <a:t>body</a:t>
            </a:r>
            <a:r>
              <a:rPr lang="en-SI" dirty="0"/>
              <a:t> or </a:t>
            </a:r>
            <a:r>
              <a:rPr lang="sv-SE" dirty="0" err="1"/>
              <a:t>equipment</a:t>
            </a:r>
            <a:r>
              <a:rPr lang="en-SI" dirty="0"/>
              <a:t> can be presented as a box which has </a:t>
            </a:r>
            <a:r>
              <a:rPr lang="sv-SE" dirty="0"/>
              <a:t>d</a:t>
            </a:r>
            <a:r>
              <a:rPr lang="en-SI" dirty="0"/>
              <a:t>imensions (width, height, length). Weight and Centre of Gravity.</a:t>
            </a:r>
          </a:p>
          <a:p>
            <a:endParaRPr lang="en-SI" dirty="0"/>
          </a:p>
        </p:txBody>
      </p:sp>
      <p:sp>
        <p:nvSpPr>
          <p:cNvPr id="3" name="Date Placeholder 2">
            <a:extLst>
              <a:ext uri="{FF2B5EF4-FFF2-40B4-BE49-F238E27FC236}">
                <a16:creationId xmlns:a16="http://schemas.microsoft.com/office/drawing/2014/main" id="{34B2CCDF-B079-7BE8-ABAF-D57DC1A826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8B198A-CCBA-459A-B79E-D385527930EF}"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dirty="0">
              <a:ln>
                <a:noFill/>
              </a:ln>
              <a:solidFill>
                <a:srgbClr val="041E42"/>
              </a:solidFill>
              <a:effectLst/>
              <a:uLnTx/>
              <a:uFillTx/>
              <a:latin typeface="Scania Office"/>
              <a:ea typeface="+mn-ea"/>
              <a:cs typeface="+mn-cs"/>
            </a:endParaRPr>
          </a:p>
        </p:txBody>
      </p:sp>
      <p:sp>
        <p:nvSpPr>
          <p:cNvPr id="4" name="Footer Placeholder 3">
            <a:extLst>
              <a:ext uri="{FF2B5EF4-FFF2-40B4-BE49-F238E27FC236}">
                <a16:creationId xmlns:a16="http://schemas.microsoft.com/office/drawing/2014/main" id="{AF05DE18-1514-7534-8AAA-B0D0A43EC2D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en-US" sz="800" b="0" i="0" u="none" strike="noStrike" kern="1200" cap="none" spc="0" normalizeH="0" baseline="0" noProof="0" dirty="0">
              <a:ln>
                <a:noFill/>
              </a:ln>
              <a:solidFill>
                <a:srgbClr val="041E42"/>
              </a:solidFill>
              <a:effectLst/>
              <a:uLnTx/>
              <a:uFillTx/>
              <a:latin typeface="Scania Office"/>
              <a:ea typeface="+mn-ea"/>
              <a:cs typeface="+mn-cs"/>
            </a:endParaRPr>
          </a:p>
        </p:txBody>
      </p:sp>
      <p:sp>
        <p:nvSpPr>
          <p:cNvPr id="6" name="Title 5">
            <a:extLst>
              <a:ext uri="{FF2B5EF4-FFF2-40B4-BE49-F238E27FC236}">
                <a16:creationId xmlns:a16="http://schemas.microsoft.com/office/drawing/2014/main" id="{C4AF339C-2E71-CDA4-E99C-73C3BEB954FD}"/>
              </a:ext>
            </a:extLst>
          </p:cNvPr>
          <p:cNvSpPr>
            <a:spLocks noGrp="1"/>
          </p:cNvSpPr>
          <p:nvPr>
            <p:ph type="title"/>
          </p:nvPr>
        </p:nvSpPr>
        <p:spPr>
          <a:xfrm>
            <a:off x="515936" y="418010"/>
            <a:ext cx="10585556" cy="594269"/>
          </a:xfrm>
        </p:spPr>
        <p:txBody>
          <a:bodyPr/>
          <a:lstStyle/>
          <a:p>
            <a:r>
              <a:rPr lang="en-SI" dirty="0">
                <a:latin typeface="+mj-lt"/>
              </a:rPr>
              <a:t>Philosophy</a:t>
            </a:r>
            <a:r>
              <a:rPr lang="en-SI" dirty="0"/>
              <a:t> </a:t>
            </a:r>
            <a:endParaRPr lang="en-GB" dirty="0"/>
          </a:p>
        </p:txBody>
      </p:sp>
      <p:pic>
        <p:nvPicPr>
          <p:cNvPr id="8" name="Picture 7">
            <a:extLst>
              <a:ext uri="{FF2B5EF4-FFF2-40B4-BE49-F238E27FC236}">
                <a16:creationId xmlns:a16="http://schemas.microsoft.com/office/drawing/2014/main" id="{7DBD77E3-3C27-0E07-E201-99CCBD8E1354}"/>
              </a:ext>
            </a:extLst>
          </p:cNvPr>
          <p:cNvPicPr>
            <a:picLocks noChangeAspect="1"/>
          </p:cNvPicPr>
          <p:nvPr/>
        </p:nvPicPr>
        <p:blipFill rotWithShape="1">
          <a:blip r:embed="rId3"/>
          <a:srcRect l="20227" t="5032" r="22272" b="21669"/>
          <a:stretch/>
        </p:blipFill>
        <p:spPr>
          <a:xfrm>
            <a:off x="670378" y="4451948"/>
            <a:ext cx="3846664" cy="1596441"/>
          </a:xfrm>
          <a:prstGeom prst="rect">
            <a:avLst/>
          </a:prstGeom>
        </p:spPr>
      </p:pic>
      <p:pic>
        <p:nvPicPr>
          <p:cNvPr id="7" name="Picture 6">
            <a:extLst>
              <a:ext uri="{FF2B5EF4-FFF2-40B4-BE49-F238E27FC236}">
                <a16:creationId xmlns:a16="http://schemas.microsoft.com/office/drawing/2014/main" id="{66BED385-D81A-633A-1B99-1A593B35BB50}"/>
              </a:ext>
            </a:extLst>
          </p:cNvPr>
          <p:cNvPicPr>
            <a:picLocks noChangeAspect="1"/>
          </p:cNvPicPr>
          <p:nvPr/>
        </p:nvPicPr>
        <p:blipFill rotWithShape="1">
          <a:blip r:embed="rId4"/>
          <a:srcRect l="1" t="8949" r="47359" b="9021"/>
          <a:stretch/>
        </p:blipFill>
        <p:spPr>
          <a:xfrm>
            <a:off x="670377" y="2152541"/>
            <a:ext cx="2181879" cy="1900117"/>
          </a:xfrm>
          <a:prstGeom prst="rect">
            <a:avLst/>
          </a:prstGeom>
        </p:spPr>
      </p:pic>
      <p:pic>
        <p:nvPicPr>
          <p:cNvPr id="9" name="Picture 8">
            <a:extLst>
              <a:ext uri="{FF2B5EF4-FFF2-40B4-BE49-F238E27FC236}">
                <a16:creationId xmlns:a16="http://schemas.microsoft.com/office/drawing/2014/main" id="{F3699994-995E-9DA4-6A20-EF5C63CBD85F}"/>
              </a:ext>
            </a:extLst>
          </p:cNvPr>
          <p:cNvPicPr>
            <a:picLocks noChangeAspect="1"/>
          </p:cNvPicPr>
          <p:nvPr/>
        </p:nvPicPr>
        <p:blipFill>
          <a:blip r:embed="rId5"/>
          <a:stretch>
            <a:fillRect/>
          </a:stretch>
        </p:blipFill>
        <p:spPr>
          <a:xfrm>
            <a:off x="4968988" y="2152539"/>
            <a:ext cx="1221503" cy="1900117"/>
          </a:xfrm>
          <a:prstGeom prst="rect">
            <a:avLst/>
          </a:prstGeom>
        </p:spPr>
      </p:pic>
      <p:sp>
        <p:nvSpPr>
          <p:cNvPr id="10" name="Arrow: Right 9">
            <a:extLst>
              <a:ext uri="{FF2B5EF4-FFF2-40B4-BE49-F238E27FC236}">
                <a16:creationId xmlns:a16="http://schemas.microsoft.com/office/drawing/2014/main" id="{5A6F5279-B7A9-7062-4C5B-E98215DFC442}"/>
              </a:ext>
            </a:extLst>
          </p:cNvPr>
          <p:cNvSpPr/>
          <p:nvPr/>
        </p:nvSpPr>
        <p:spPr>
          <a:xfrm>
            <a:off x="3512934" y="2863494"/>
            <a:ext cx="795375" cy="478205"/>
          </a:xfrm>
          <a:prstGeom prst="rightArrow">
            <a:avLst/>
          </a:prstGeom>
          <a:solidFill>
            <a:srgbClr val="002060"/>
          </a:solidFill>
          <a:ln>
            <a:noFill/>
          </a:ln>
          <a:effectLst>
            <a:outerShdw blurRad="149987" dist="250190" dir="8460000" algn="ctr">
              <a:srgbClr val="000000">
                <a:alpha val="28000"/>
              </a:srgbClr>
            </a:outerShdw>
          </a:effectLst>
          <a:scene3d>
            <a:camera prst="perspectiveFront"/>
            <a:lightRig rig="contrasting" dir="t">
              <a:rot lat="0" lon="0" rev="1500000"/>
            </a:lightRig>
          </a:scene3d>
          <a:sp3d prstMaterial="metal">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200"/>
              </a:spcBef>
              <a:spcAft>
                <a:spcPts val="0"/>
              </a:spcAft>
              <a:buClrTx/>
              <a:buSzTx/>
              <a:buFontTx/>
              <a:buNone/>
              <a:tabLst/>
              <a:defRPr/>
            </a:pPr>
            <a:endPar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Scania Office"/>
              <a:ea typeface="+mn-ea"/>
              <a:cs typeface="+mn-cs"/>
            </a:endParaRPr>
          </a:p>
        </p:txBody>
      </p:sp>
      <p:pic>
        <p:nvPicPr>
          <p:cNvPr id="11" name="Picture 10">
            <a:extLst>
              <a:ext uri="{FF2B5EF4-FFF2-40B4-BE49-F238E27FC236}">
                <a16:creationId xmlns:a16="http://schemas.microsoft.com/office/drawing/2014/main" id="{D0159969-A19A-54FC-F634-302C491C08DF}"/>
              </a:ext>
            </a:extLst>
          </p:cNvPr>
          <p:cNvPicPr>
            <a:picLocks noChangeAspect="1"/>
          </p:cNvPicPr>
          <p:nvPr/>
        </p:nvPicPr>
        <p:blipFill rotWithShape="1">
          <a:blip r:embed="rId6"/>
          <a:srcRect l="9399"/>
          <a:stretch/>
        </p:blipFill>
        <p:spPr>
          <a:xfrm>
            <a:off x="6642439" y="4451948"/>
            <a:ext cx="3448386" cy="1765883"/>
          </a:xfrm>
          <a:prstGeom prst="rect">
            <a:avLst/>
          </a:prstGeom>
        </p:spPr>
      </p:pic>
      <p:sp>
        <p:nvSpPr>
          <p:cNvPr id="12" name="Arrow: Right 11">
            <a:extLst>
              <a:ext uri="{FF2B5EF4-FFF2-40B4-BE49-F238E27FC236}">
                <a16:creationId xmlns:a16="http://schemas.microsoft.com/office/drawing/2014/main" id="{F5DB5332-F0E8-8C21-5384-2AB5F23004A6}"/>
              </a:ext>
            </a:extLst>
          </p:cNvPr>
          <p:cNvSpPr/>
          <p:nvPr/>
        </p:nvSpPr>
        <p:spPr>
          <a:xfrm>
            <a:off x="5182053" y="5004103"/>
            <a:ext cx="795375" cy="478205"/>
          </a:xfrm>
          <a:prstGeom prst="rightArrow">
            <a:avLst/>
          </a:prstGeom>
          <a:solidFill>
            <a:srgbClr val="002060"/>
          </a:solidFill>
          <a:ln>
            <a:noFill/>
          </a:ln>
          <a:effectLst>
            <a:outerShdw blurRad="149987" dist="250190" dir="8460000" algn="ctr">
              <a:srgbClr val="000000">
                <a:alpha val="28000"/>
              </a:srgbClr>
            </a:outerShdw>
          </a:effectLst>
          <a:scene3d>
            <a:camera prst="perspectiveFront"/>
            <a:lightRig rig="contrasting" dir="t">
              <a:rot lat="0" lon="0" rev="1500000"/>
            </a:lightRig>
          </a:scene3d>
          <a:sp3d prstMaterial="metal">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200"/>
              </a:spcBef>
              <a:spcAft>
                <a:spcPts val="0"/>
              </a:spcAft>
              <a:buClrTx/>
              <a:buSzTx/>
              <a:buFontTx/>
              <a:buNone/>
              <a:tabLst/>
              <a:defRPr/>
            </a:pPr>
            <a:endPar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Scania Office"/>
              <a:ea typeface="+mn-ea"/>
              <a:cs typeface="+mn-cs"/>
            </a:endParaRPr>
          </a:p>
        </p:txBody>
      </p:sp>
      <p:sp>
        <p:nvSpPr>
          <p:cNvPr id="5" name="Slide Number Placeholder 4">
            <a:extLst>
              <a:ext uri="{FF2B5EF4-FFF2-40B4-BE49-F238E27FC236}">
                <a16:creationId xmlns:a16="http://schemas.microsoft.com/office/drawing/2014/main" id="{2CA965E4-3839-ABB6-C24E-5EABF16F2FCB}"/>
              </a:ext>
            </a:extLst>
          </p:cNvPr>
          <p:cNvSpPr>
            <a:spLocks noGrp="1"/>
          </p:cNvSpPr>
          <p:nvPr>
            <p:ph type="sldNum" sz="quarter" idx="12"/>
          </p:nvPr>
        </p:nvSpPr>
        <p:spPr/>
        <p:txBody>
          <a:bodyPr/>
          <a:lstStyle/>
          <a:p>
            <a:fld id="{0183C6E6-4335-4428-AB21-BBACF8148F3A}" type="slidenum">
              <a:rPr lang="en-US" smtClean="0"/>
              <a:t>45</a:t>
            </a:fld>
            <a:endParaRPr lang="en-US" dirty="0"/>
          </a:p>
        </p:txBody>
      </p:sp>
    </p:spTree>
    <p:extLst>
      <p:ext uri="{BB962C8B-B14F-4D97-AF65-F5344CB8AC3E}">
        <p14:creationId xmlns:p14="http://schemas.microsoft.com/office/powerpoint/2010/main" val="3849555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8E625F8-E292-4E31-90AB-295ED8E96133}"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388840" y="69242"/>
            <a:ext cx="8652729" cy="710128"/>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SI"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Body and equipment</a:t>
            </a:r>
            <a:endPar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endParaRPr>
          </a:p>
        </p:txBody>
      </p:sp>
      <p:pic>
        <p:nvPicPr>
          <p:cNvPr id="12" name="Picture 11" descr="A blue truck with a crane on the side&#10;&#10;Description automatically generated">
            <a:extLst>
              <a:ext uri="{FF2B5EF4-FFF2-40B4-BE49-F238E27FC236}">
                <a16:creationId xmlns:a16="http://schemas.microsoft.com/office/drawing/2014/main" id="{2340D35F-976A-6108-1FF6-4BD1B0AACD98}"/>
              </a:ext>
            </a:extLst>
          </p:cNvPr>
          <p:cNvPicPr>
            <a:picLocks noChangeAspect="1"/>
          </p:cNvPicPr>
          <p:nvPr/>
        </p:nvPicPr>
        <p:blipFill>
          <a:blip r:embed="rId3"/>
          <a:stretch>
            <a:fillRect/>
          </a:stretch>
        </p:blipFill>
        <p:spPr>
          <a:xfrm>
            <a:off x="405100" y="930112"/>
            <a:ext cx="3531984" cy="2648988"/>
          </a:xfrm>
          <a:prstGeom prst="rect">
            <a:avLst/>
          </a:prstGeom>
        </p:spPr>
      </p:pic>
      <p:pic>
        <p:nvPicPr>
          <p:cNvPr id="15" name="Picture 14">
            <a:extLst>
              <a:ext uri="{FF2B5EF4-FFF2-40B4-BE49-F238E27FC236}">
                <a16:creationId xmlns:a16="http://schemas.microsoft.com/office/drawing/2014/main" id="{B87EA97C-2E42-498D-C87A-FB2017A6AF85}"/>
              </a:ext>
            </a:extLst>
          </p:cNvPr>
          <p:cNvPicPr>
            <a:picLocks noChangeAspect="1"/>
          </p:cNvPicPr>
          <p:nvPr/>
        </p:nvPicPr>
        <p:blipFill>
          <a:blip r:embed="rId4"/>
          <a:stretch>
            <a:fillRect/>
          </a:stretch>
        </p:blipFill>
        <p:spPr>
          <a:xfrm>
            <a:off x="5404198" y="968885"/>
            <a:ext cx="6382534" cy="2454821"/>
          </a:xfrm>
          <a:prstGeom prst="rect">
            <a:avLst/>
          </a:prstGeom>
        </p:spPr>
      </p:pic>
      <p:pic>
        <p:nvPicPr>
          <p:cNvPr id="4" name="Picture 3">
            <a:extLst>
              <a:ext uri="{FF2B5EF4-FFF2-40B4-BE49-F238E27FC236}">
                <a16:creationId xmlns:a16="http://schemas.microsoft.com/office/drawing/2014/main" id="{D957E2F1-31B7-D642-B86A-0CC77EF5528F}"/>
              </a:ext>
            </a:extLst>
          </p:cNvPr>
          <p:cNvPicPr>
            <a:picLocks noChangeAspect="1"/>
          </p:cNvPicPr>
          <p:nvPr/>
        </p:nvPicPr>
        <p:blipFill>
          <a:blip r:embed="rId5"/>
          <a:stretch>
            <a:fillRect/>
          </a:stretch>
        </p:blipFill>
        <p:spPr>
          <a:xfrm>
            <a:off x="5404197" y="4141178"/>
            <a:ext cx="6382534" cy="1925988"/>
          </a:xfrm>
          <a:prstGeom prst="rect">
            <a:avLst/>
          </a:prstGeom>
        </p:spPr>
      </p:pic>
      <p:pic>
        <p:nvPicPr>
          <p:cNvPr id="6" name="Picture 5" descr="A blue truck with a crane on top of it&#10;&#10;Description automatically generated">
            <a:extLst>
              <a:ext uri="{FF2B5EF4-FFF2-40B4-BE49-F238E27FC236}">
                <a16:creationId xmlns:a16="http://schemas.microsoft.com/office/drawing/2014/main" id="{8A9B2066-304B-7583-F809-BCF3B157A1D9}"/>
              </a:ext>
            </a:extLst>
          </p:cNvPr>
          <p:cNvPicPr>
            <a:picLocks noChangeAspect="1"/>
          </p:cNvPicPr>
          <p:nvPr/>
        </p:nvPicPr>
        <p:blipFill>
          <a:blip r:embed="rId6"/>
          <a:stretch>
            <a:fillRect/>
          </a:stretch>
        </p:blipFill>
        <p:spPr>
          <a:xfrm>
            <a:off x="405099" y="3850190"/>
            <a:ext cx="3929533" cy="2436310"/>
          </a:xfrm>
          <a:prstGeom prst="rect">
            <a:avLst/>
          </a:prstGeom>
        </p:spPr>
      </p:pic>
      <p:sp>
        <p:nvSpPr>
          <p:cNvPr id="2" name="Slide Number Placeholder 1">
            <a:extLst>
              <a:ext uri="{FF2B5EF4-FFF2-40B4-BE49-F238E27FC236}">
                <a16:creationId xmlns:a16="http://schemas.microsoft.com/office/drawing/2014/main" id="{73B18E3F-8242-64FD-EEAC-A8BF1B605147}"/>
              </a:ext>
            </a:extLst>
          </p:cNvPr>
          <p:cNvSpPr>
            <a:spLocks noGrp="1"/>
          </p:cNvSpPr>
          <p:nvPr>
            <p:ph type="sldNum" sz="quarter" idx="12"/>
          </p:nvPr>
        </p:nvSpPr>
        <p:spPr/>
        <p:txBody>
          <a:bodyPr/>
          <a:lstStyle/>
          <a:p>
            <a:fld id="{0183C6E6-4335-4428-AB21-BBACF8148F3A}" type="slidenum">
              <a:rPr lang="en-US" smtClean="0"/>
              <a:t>46</a:t>
            </a:fld>
            <a:endParaRPr lang="en-US"/>
          </a:p>
        </p:txBody>
      </p:sp>
    </p:spTree>
    <p:extLst>
      <p:ext uri="{BB962C8B-B14F-4D97-AF65-F5344CB8AC3E}">
        <p14:creationId xmlns:p14="http://schemas.microsoft.com/office/powerpoint/2010/main" val="2665352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CD2066A-4F26-40CC-B03C-97F594020A67}"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369185" y="148935"/>
            <a:ext cx="8652729" cy="710128"/>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SI"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Trailers in</a:t>
            </a: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the</a:t>
            </a:r>
            <a:r>
              <a:rPr kumimoji="0" lang="en-SI"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BTE module</a:t>
            </a:r>
            <a:endPar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endParaRPr>
          </a:p>
        </p:txBody>
      </p:sp>
      <p:pic>
        <p:nvPicPr>
          <p:cNvPr id="2" name="Picture 1">
            <a:extLst>
              <a:ext uri="{FF2B5EF4-FFF2-40B4-BE49-F238E27FC236}">
                <a16:creationId xmlns:a16="http://schemas.microsoft.com/office/drawing/2014/main" id="{4E4B5771-0A70-8C65-A0BD-81F21AA0B165}"/>
              </a:ext>
            </a:extLst>
          </p:cNvPr>
          <p:cNvPicPr>
            <a:picLocks noChangeAspect="1"/>
          </p:cNvPicPr>
          <p:nvPr/>
        </p:nvPicPr>
        <p:blipFill>
          <a:blip r:embed="rId3"/>
          <a:stretch>
            <a:fillRect/>
          </a:stretch>
        </p:blipFill>
        <p:spPr>
          <a:xfrm>
            <a:off x="6050173" y="4736611"/>
            <a:ext cx="5729966" cy="1447925"/>
          </a:xfrm>
          <a:prstGeom prst="rect">
            <a:avLst/>
          </a:prstGeom>
        </p:spPr>
      </p:pic>
      <p:pic>
        <p:nvPicPr>
          <p:cNvPr id="4" name="Picture 3">
            <a:extLst>
              <a:ext uri="{FF2B5EF4-FFF2-40B4-BE49-F238E27FC236}">
                <a16:creationId xmlns:a16="http://schemas.microsoft.com/office/drawing/2014/main" id="{AE8065F3-399A-4FA6-5251-31A059DC1C96}"/>
              </a:ext>
            </a:extLst>
          </p:cNvPr>
          <p:cNvPicPr>
            <a:picLocks noChangeAspect="1"/>
          </p:cNvPicPr>
          <p:nvPr/>
        </p:nvPicPr>
        <p:blipFill>
          <a:blip r:embed="rId4"/>
          <a:stretch>
            <a:fillRect/>
          </a:stretch>
        </p:blipFill>
        <p:spPr>
          <a:xfrm>
            <a:off x="6050173" y="2893981"/>
            <a:ext cx="5729966" cy="1718262"/>
          </a:xfrm>
          <a:prstGeom prst="rect">
            <a:avLst/>
          </a:prstGeom>
        </p:spPr>
      </p:pic>
      <p:pic>
        <p:nvPicPr>
          <p:cNvPr id="6" name="Picture 5">
            <a:extLst>
              <a:ext uri="{FF2B5EF4-FFF2-40B4-BE49-F238E27FC236}">
                <a16:creationId xmlns:a16="http://schemas.microsoft.com/office/drawing/2014/main" id="{53322C03-7046-C0C4-8D5A-7B03E71504F3}"/>
              </a:ext>
            </a:extLst>
          </p:cNvPr>
          <p:cNvPicPr>
            <a:picLocks noChangeAspect="1"/>
          </p:cNvPicPr>
          <p:nvPr/>
        </p:nvPicPr>
        <p:blipFill>
          <a:blip r:embed="rId5"/>
          <a:stretch>
            <a:fillRect/>
          </a:stretch>
        </p:blipFill>
        <p:spPr>
          <a:xfrm>
            <a:off x="6381171" y="1171517"/>
            <a:ext cx="5067969" cy="1598096"/>
          </a:xfrm>
          <a:prstGeom prst="rect">
            <a:avLst/>
          </a:prstGeom>
        </p:spPr>
      </p:pic>
      <p:sp>
        <p:nvSpPr>
          <p:cNvPr id="9" name="TextBox 8">
            <a:extLst>
              <a:ext uri="{FF2B5EF4-FFF2-40B4-BE49-F238E27FC236}">
                <a16:creationId xmlns:a16="http://schemas.microsoft.com/office/drawing/2014/main" id="{79538FED-6E64-8757-A712-8D56B85E164F}"/>
              </a:ext>
            </a:extLst>
          </p:cNvPr>
          <p:cNvSpPr txBox="1"/>
          <p:nvPr/>
        </p:nvSpPr>
        <p:spPr>
          <a:xfrm>
            <a:off x="680505" y="1758199"/>
            <a:ext cx="2101516"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SI" sz="2400" b="0" i="0" u="none" strike="noStrike" kern="1200" cap="none" spc="0" normalizeH="0" baseline="0" noProof="0" dirty="0">
                <a:ln>
                  <a:noFill/>
                </a:ln>
                <a:solidFill>
                  <a:srgbClr val="041E42"/>
                </a:solidFill>
                <a:effectLst/>
                <a:uLnTx/>
                <a:uFillTx/>
                <a:latin typeface="Scania Office"/>
                <a:ea typeface="+mn-ea"/>
                <a:cs typeface="+mn-cs"/>
              </a:rPr>
              <a:t>Semi-trailer</a:t>
            </a:r>
            <a:endParaRPr kumimoji="0" lang="en-GB" sz="2400" b="0" i="0" u="none" strike="noStrike" kern="1200" cap="none" spc="0" normalizeH="0" baseline="0" noProof="0" dirty="0" err="1">
              <a:ln>
                <a:noFill/>
              </a:ln>
              <a:solidFill>
                <a:srgbClr val="041E42"/>
              </a:solidFill>
              <a:effectLst/>
              <a:uLnTx/>
              <a:uFillTx/>
              <a:latin typeface="Scania Office"/>
              <a:ea typeface="+mn-ea"/>
              <a:cs typeface="+mn-cs"/>
            </a:endParaRPr>
          </a:p>
        </p:txBody>
      </p:sp>
      <p:sp>
        <p:nvSpPr>
          <p:cNvPr id="10" name="TextBox 9">
            <a:extLst>
              <a:ext uri="{FF2B5EF4-FFF2-40B4-BE49-F238E27FC236}">
                <a16:creationId xmlns:a16="http://schemas.microsoft.com/office/drawing/2014/main" id="{F8AAEE4A-0F71-F3C1-55D9-A485CDB8AE7E}"/>
              </a:ext>
            </a:extLst>
          </p:cNvPr>
          <p:cNvSpPr txBox="1"/>
          <p:nvPr/>
        </p:nvSpPr>
        <p:spPr>
          <a:xfrm>
            <a:off x="680505" y="3540746"/>
            <a:ext cx="2975811"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SI" sz="2400" b="0" i="0" u="none" strike="noStrike" kern="1200" cap="none" spc="0" normalizeH="0" baseline="0" noProof="0" dirty="0">
                <a:ln>
                  <a:noFill/>
                </a:ln>
                <a:solidFill>
                  <a:srgbClr val="041E42"/>
                </a:solidFill>
                <a:effectLst/>
                <a:uLnTx/>
                <a:uFillTx/>
                <a:latin typeface="Scania Office"/>
                <a:ea typeface="+mn-ea"/>
                <a:cs typeface="+mn-cs"/>
              </a:rPr>
              <a:t>Centre-axle trailer</a:t>
            </a:r>
            <a:endParaRPr kumimoji="0" lang="en-GB" sz="2400" b="0" i="0" u="none" strike="noStrike" kern="1200" cap="none" spc="0" normalizeH="0" baseline="0" noProof="0" dirty="0" err="1">
              <a:ln>
                <a:noFill/>
              </a:ln>
              <a:solidFill>
                <a:srgbClr val="041E42"/>
              </a:solidFill>
              <a:effectLst/>
              <a:uLnTx/>
              <a:uFillTx/>
              <a:latin typeface="Scania Office"/>
              <a:ea typeface="+mn-ea"/>
              <a:cs typeface="+mn-cs"/>
            </a:endParaRPr>
          </a:p>
        </p:txBody>
      </p:sp>
      <p:sp>
        <p:nvSpPr>
          <p:cNvPr id="11" name="TextBox 10">
            <a:extLst>
              <a:ext uri="{FF2B5EF4-FFF2-40B4-BE49-F238E27FC236}">
                <a16:creationId xmlns:a16="http://schemas.microsoft.com/office/drawing/2014/main" id="{4585E4B6-1097-D361-3618-DE9D942FC624}"/>
              </a:ext>
            </a:extLst>
          </p:cNvPr>
          <p:cNvSpPr txBox="1"/>
          <p:nvPr/>
        </p:nvSpPr>
        <p:spPr>
          <a:xfrm>
            <a:off x="680504" y="5246359"/>
            <a:ext cx="2975811" cy="4247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SI" sz="2400" b="0" i="0" u="none" strike="noStrike" kern="1200" cap="none" spc="0" normalizeH="0" baseline="0" noProof="0" dirty="0">
                <a:ln>
                  <a:noFill/>
                </a:ln>
                <a:solidFill>
                  <a:srgbClr val="041E42"/>
                </a:solidFill>
                <a:effectLst/>
                <a:uLnTx/>
                <a:uFillTx/>
                <a:latin typeface="Scania Office"/>
                <a:ea typeface="+mn-ea"/>
                <a:cs typeface="+mn-cs"/>
              </a:rPr>
              <a:t>Full-axle trailer</a:t>
            </a:r>
            <a:endParaRPr kumimoji="0" lang="en-GB" sz="2400" b="0" i="0" u="none" strike="noStrike" kern="1200" cap="none" spc="0" normalizeH="0" baseline="0" noProof="0" dirty="0" err="1">
              <a:ln>
                <a:noFill/>
              </a:ln>
              <a:solidFill>
                <a:srgbClr val="041E42"/>
              </a:solidFill>
              <a:effectLst/>
              <a:uLnTx/>
              <a:uFillTx/>
              <a:latin typeface="Scania Office"/>
              <a:ea typeface="+mn-ea"/>
              <a:cs typeface="+mn-cs"/>
            </a:endParaRPr>
          </a:p>
        </p:txBody>
      </p:sp>
      <p:sp>
        <p:nvSpPr>
          <p:cNvPr id="12" name="Slide Number Placeholder 11">
            <a:extLst>
              <a:ext uri="{FF2B5EF4-FFF2-40B4-BE49-F238E27FC236}">
                <a16:creationId xmlns:a16="http://schemas.microsoft.com/office/drawing/2014/main" id="{BFE58D52-516A-A41C-E9A3-C40F91CA7F76}"/>
              </a:ext>
            </a:extLst>
          </p:cNvPr>
          <p:cNvSpPr>
            <a:spLocks noGrp="1"/>
          </p:cNvSpPr>
          <p:nvPr>
            <p:ph type="sldNum" sz="quarter" idx="12"/>
          </p:nvPr>
        </p:nvSpPr>
        <p:spPr/>
        <p:txBody>
          <a:bodyPr/>
          <a:lstStyle/>
          <a:p>
            <a:fld id="{0183C6E6-4335-4428-AB21-BBACF8148F3A}" type="slidenum">
              <a:rPr lang="en-US" smtClean="0"/>
              <a:t>47</a:t>
            </a:fld>
            <a:endParaRPr lang="en-US"/>
          </a:p>
        </p:txBody>
      </p:sp>
    </p:spTree>
    <p:extLst>
      <p:ext uri="{BB962C8B-B14F-4D97-AF65-F5344CB8AC3E}">
        <p14:creationId xmlns:p14="http://schemas.microsoft.com/office/powerpoint/2010/main" val="20429972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98D54B-FF33-4CFF-A8F4-2304C0116D8F}"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GB"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569112" y="439361"/>
            <a:ext cx="10853531" cy="5909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lang="en-GB" sz="3600" dirty="0">
                <a:solidFill>
                  <a:srgbClr val="041E42"/>
                </a:solidFill>
                <a:latin typeface="Scania Office Bold"/>
              </a:rPr>
              <a:t>B</a:t>
            </a:r>
            <a:r>
              <a:rPr kumimoji="0" lang="en-GB" sz="3600" b="0" i="0" u="none" strike="noStrike" kern="1200" cap="none" spc="0" normalizeH="0" baseline="0" noProof="0" dirty="0">
                <a:ln>
                  <a:noFill/>
                </a:ln>
                <a:solidFill>
                  <a:srgbClr val="041E42"/>
                </a:solidFill>
                <a:effectLst/>
                <a:uLnTx/>
                <a:uFillTx/>
                <a:latin typeface="Scania Office Bold"/>
                <a:ea typeface="+mn-ea"/>
                <a:cs typeface="+mn-cs"/>
              </a:rPr>
              <a:t>TE (Body, Trailer, Equipment) Basic</a:t>
            </a:r>
          </a:p>
        </p:txBody>
      </p:sp>
      <p:pic>
        <p:nvPicPr>
          <p:cNvPr id="5" name="Picture 4">
            <a:extLst>
              <a:ext uri="{FF2B5EF4-FFF2-40B4-BE49-F238E27FC236}">
                <a16:creationId xmlns:a16="http://schemas.microsoft.com/office/drawing/2014/main" id="{4C60EE1B-7B36-8B9C-9780-C4BADECFBE7F}"/>
              </a:ext>
            </a:extLst>
          </p:cNvPr>
          <p:cNvPicPr>
            <a:picLocks noChangeAspect="1"/>
          </p:cNvPicPr>
          <p:nvPr/>
        </p:nvPicPr>
        <p:blipFill>
          <a:blip r:embed="rId3"/>
          <a:stretch>
            <a:fillRect/>
          </a:stretch>
        </p:blipFill>
        <p:spPr>
          <a:xfrm>
            <a:off x="499462" y="1044385"/>
            <a:ext cx="11288135" cy="5110526"/>
          </a:xfrm>
          <a:prstGeom prst="rect">
            <a:avLst/>
          </a:prstGeom>
        </p:spPr>
      </p:pic>
    </p:spTree>
    <p:extLst>
      <p:ext uri="{BB962C8B-B14F-4D97-AF65-F5344CB8AC3E}">
        <p14:creationId xmlns:p14="http://schemas.microsoft.com/office/powerpoint/2010/main" val="4178645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41056416-8114-4002-BE6E-25F36B0634D0}"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98271" y="105990"/>
            <a:ext cx="9327729" cy="710128"/>
          </a:xfrm>
          <a:prstGeom prst="rect">
            <a:avLst/>
          </a:prstGeom>
        </p:spPr>
        <p:txBody>
          <a:bodyPr vert="horz" lIns="0" tIns="0" rIns="0" bIns="0" rtlCol="0" anchor="b">
            <a:normAutofit fontScale="85000" lnSpcReduction="100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CAVA BTE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Advanced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Rigid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Subframe</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a:t>
            </a:r>
          </a:p>
        </p:txBody>
      </p:sp>
      <p:sp>
        <p:nvSpPr>
          <p:cNvPr id="10" name="Slide Number Placeholder 9">
            <a:extLst>
              <a:ext uri="{FF2B5EF4-FFF2-40B4-BE49-F238E27FC236}">
                <a16:creationId xmlns:a16="http://schemas.microsoft.com/office/drawing/2014/main" id="{B2889993-BB2F-50E7-1804-BE5DD84ADC5F}"/>
              </a:ext>
            </a:extLst>
          </p:cNvPr>
          <p:cNvSpPr>
            <a:spLocks noGrp="1"/>
          </p:cNvSpPr>
          <p:nvPr>
            <p:ph type="sldNum" sz="quarter" idx="12"/>
          </p:nvPr>
        </p:nvSpPr>
        <p:spPr/>
        <p:txBody>
          <a:bodyPr/>
          <a:lstStyle/>
          <a:p>
            <a:fld id="{0183C6E6-4335-4428-AB21-BBACF8148F3A}" type="slidenum">
              <a:rPr lang="en-US" smtClean="0"/>
              <a:t>49</a:t>
            </a:fld>
            <a:endParaRPr lang="en-US"/>
          </a:p>
        </p:txBody>
      </p:sp>
      <p:pic>
        <p:nvPicPr>
          <p:cNvPr id="12" name="Picture 11">
            <a:extLst>
              <a:ext uri="{FF2B5EF4-FFF2-40B4-BE49-F238E27FC236}">
                <a16:creationId xmlns:a16="http://schemas.microsoft.com/office/drawing/2014/main" id="{CB608DAA-B217-D836-5582-6777C81FFBF6}"/>
              </a:ext>
            </a:extLst>
          </p:cNvPr>
          <p:cNvPicPr>
            <a:picLocks noChangeAspect="1"/>
          </p:cNvPicPr>
          <p:nvPr/>
        </p:nvPicPr>
        <p:blipFill>
          <a:blip r:embed="rId3"/>
          <a:stretch>
            <a:fillRect/>
          </a:stretch>
        </p:blipFill>
        <p:spPr>
          <a:xfrm>
            <a:off x="207467" y="968196"/>
            <a:ext cx="11853903" cy="5366669"/>
          </a:xfrm>
          <a:prstGeom prst="rect">
            <a:avLst/>
          </a:prstGeom>
        </p:spPr>
      </p:pic>
    </p:spTree>
    <p:extLst>
      <p:ext uri="{BB962C8B-B14F-4D97-AF65-F5344CB8AC3E}">
        <p14:creationId xmlns:p14="http://schemas.microsoft.com/office/powerpoint/2010/main" val="589055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fld id="{4AD52225-0AB1-4D8B-B113-E9C6408B0E7A}" type="datetime1">
              <a:rPr lang="en-GB" smtClean="0"/>
              <a:t>23/09/2024</a:t>
            </a:fld>
            <a:endParaRPr lang="en-GB"/>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fld id="{0183C6E6-4335-4428-AB21-BBACF8148F3A}" type="slidenum">
              <a:rPr lang="en-GB" smtClean="0"/>
              <a:t>5</a:t>
            </a:fld>
            <a:endParaRPr lang="en-GB"/>
          </a:p>
        </p:txBody>
      </p:sp>
      <p:sp>
        <p:nvSpPr>
          <p:cNvPr id="3" name="TextBox 2">
            <a:extLst>
              <a:ext uri="{FF2B5EF4-FFF2-40B4-BE49-F238E27FC236}">
                <a16:creationId xmlns:a16="http://schemas.microsoft.com/office/drawing/2014/main" id="{7A3FF2D0-CE5F-4A76-B8BE-E4CE10B56961}"/>
              </a:ext>
            </a:extLst>
          </p:cNvPr>
          <p:cNvSpPr txBox="1"/>
          <p:nvPr/>
        </p:nvSpPr>
        <p:spPr>
          <a:xfrm>
            <a:off x="453224" y="556591"/>
            <a:ext cx="10853531" cy="590931"/>
          </a:xfrm>
          <a:prstGeom prst="rect">
            <a:avLst/>
          </a:prstGeom>
          <a:noFill/>
        </p:spPr>
        <p:txBody>
          <a:bodyPr wrap="square" rtlCol="0">
            <a:spAutoFit/>
          </a:bodyPr>
          <a:lstStyle/>
          <a:p>
            <a:pPr>
              <a:lnSpc>
                <a:spcPct val="90000"/>
              </a:lnSpc>
              <a:spcBef>
                <a:spcPts val="1200"/>
              </a:spcBef>
            </a:pPr>
            <a:r>
              <a:rPr lang="en-GB" sz="3600">
                <a:solidFill>
                  <a:schemeClr val="accent1"/>
                </a:solidFill>
                <a:latin typeface="Scania Office Bold" panose="00000800000000000000" pitchFamily="2" charset="0"/>
              </a:rPr>
              <a:t>Specification Options</a:t>
            </a:r>
          </a:p>
        </p:txBody>
      </p:sp>
      <p:pic>
        <p:nvPicPr>
          <p:cNvPr id="4" name="Picture 3">
            <a:extLst>
              <a:ext uri="{FF2B5EF4-FFF2-40B4-BE49-F238E27FC236}">
                <a16:creationId xmlns:a16="http://schemas.microsoft.com/office/drawing/2014/main" id="{5B72A52B-83D6-4AA8-AED2-281C67720A5B}"/>
              </a:ext>
            </a:extLst>
          </p:cNvPr>
          <p:cNvPicPr>
            <a:picLocks noChangeAspect="1"/>
          </p:cNvPicPr>
          <p:nvPr/>
        </p:nvPicPr>
        <p:blipFill>
          <a:blip r:embed="rId3"/>
          <a:stretch>
            <a:fillRect/>
          </a:stretch>
        </p:blipFill>
        <p:spPr>
          <a:xfrm>
            <a:off x="515936" y="1384509"/>
            <a:ext cx="9796906" cy="4931636"/>
          </a:xfrm>
          <a:prstGeom prst="rect">
            <a:avLst/>
          </a:prstGeom>
          <a:solidFill>
            <a:srgbClr val="C8C9C7"/>
          </a:solidFill>
          <a:effectLst>
            <a:outerShdw blurRad="381000" dist="381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CE3ABAB7-FB16-4F67-9068-B7E3D0CEBD70}"/>
              </a:ext>
            </a:extLst>
          </p:cNvPr>
          <p:cNvCxnSpPr>
            <a:cxnSpLocks/>
            <a:stCxn id="5" idx="3"/>
          </p:cNvCxnSpPr>
          <p:nvPr/>
        </p:nvCxnSpPr>
        <p:spPr>
          <a:xfrm>
            <a:off x="1833461" y="2627216"/>
            <a:ext cx="253247"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C519DE2-8C0D-4F76-92D8-521550AF0EDB}"/>
              </a:ext>
            </a:extLst>
          </p:cNvPr>
          <p:cNvCxnSpPr/>
          <p:nvPr/>
        </p:nvCxnSpPr>
        <p:spPr>
          <a:xfrm>
            <a:off x="8503138" y="2024185"/>
            <a:ext cx="0" cy="50800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D187C6B-B9CB-4CA3-B065-CD3BCF4F5A8B}"/>
              </a:ext>
            </a:extLst>
          </p:cNvPr>
          <p:cNvCxnSpPr/>
          <p:nvPr/>
        </p:nvCxnSpPr>
        <p:spPr>
          <a:xfrm flipV="1">
            <a:off x="8985937" y="3935704"/>
            <a:ext cx="0" cy="773723"/>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51998DB-32D6-4E93-A8F9-EF2E103833CF}"/>
              </a:ext>
            </a:extLst>
          </p:cNvPr>
          <p:cNvSpPr txBox="1"/>
          <p:nvPr/>
        </p:nvSpPr>
        <p:spPr>
          <a:xfrm>
            <a:off x="323883" y="2207101"/>
            <a:ext cx="1509578" cy="840230"/>
          </a:xfrm>
          <a:prstGeom prst="rect">
            <a:avLst/>
          </a:prstGeom>
          <a:solidFill>
            <a:schemeClr val="bg1"/>
          </a:solidFill>
        </p:spPr>
        <p:txBody>
          <a:bodyPr wrap="square" rtlCol="0">
            <a:spAutoFit/>
          </a:bodyPr>
          <a:lstStyle/>
          <a:p>
            <a:pPr>
              <a:lnSpc>
                <a:spcPct val="90000"/>
              </a:lnSpc>
              <a:spcBef>
                <a:spcPts val="1200"/>
              </a:spcBef>
            </a:pPr>
            <a:r>
              <a:rPr lang="en-GB" dirty="0">
                <a:solidFill>
                  <a:schemeClr val="accent1"/>
                </a:solidFill>
              </a:rPr>
              <a:t>Expand to see more information</a:t>
            </a:r>
          </a:p>
        </p:txBody>
      </p:sp>
      <p:sp>
        <p:nvSpPr>
          <p:cNvPr id="11" name="Rectangle: Rounded Corners 10">
            <a:extLst>
              <a:ext uri="{FF2B5EF4-FFF2-40B4-BE49-F238E27FC236}">
                <a16:creationId xmlns:a16="http://schemas.microsoft.com/office/drawing/2014/main" id="{3AB0DDC0-F49D-4468-A363-1D761B59ED14}"/>
              </a:ext>
            </a:extLst>
          </p:cNvPr>
          <p:cNvSpPr/>
          <p:nvPr/>
        </p:nvSpPr>
        <p:spPr>
          <a:xfrm>
            <a:off x="323883" y="2207101"/>
            <a:ext cx="1463308" cy="84023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sp>
        <p:nvSpPr>
          <p:cNvPr id="14" name="TextBox 13">
            <a:extLst>
              <a:ext uri="{FF2B5EF4-FFF2-40B4-BE49-F238E27FC236}">
                <a16:creationId xmlns:a16="http://schemas.microsoft.com/office/drawing/2014/main" id="{5FA582B2-20A8-4AAD-9C8D-8F09A2EE9AD2}"/>
              </a:ext>
            </a:extLst>
          </p:cNvPr>
          <p:cNvSpPr txBox="1"/>
          <p:nvPr/>
        </p:nvSpPr>
        <p:spPr>
          <a:xfrm>
            <a:off x="7729415" y="1452793"/>
            <a:ext cx="1695935" cy="590931"/>
          </a:xfrm>
          <a:prstGeom prst="rect">
            <a:avLst/>
          </a:prstGeom>
          <a:noFill/>
        </p:spPr>
        <p:txBody>
          <a:bodyPr wrap="square" rtlCol="0">
            <a:spAutoFit/>
          </a:bodyPr>
          <a:lstStyle/>
          <a:p>
            <a:pPr>
              <a:lnSpc>
                <a:spcPct val="90000"/>
              </a:lnSpc>
              <a:spcBef>
                <a:spcPts val="1200"/>
              </a:spcBef>
            </a:pPr>
            <a:r>
              <a:rPr lang="en-GB">
                <a:solidFill>
                  <a:schemeClr val="accent1"/>
                </a:solidFill>
              </a:rPr>
              <a:t>Klick on the three dots</a:t>
            </a:r>
          </a:p>
        </p:txBody>
      </p:sp>
      <p:sp>
        <p:nvSpPr>
          <p:cNvPr id="15" name="Rectangle: Rounded Corners 14">
            <a:extLst>
              <a:ext uri="{FF2B5EF4-FFF2-40B4-BE49-F238E27FC236}">
                <a16:creationId xmlns:a16="http://schemas.microsoft.com/office/drawing/2014/main" id="{969577E1-E9BC-460D-881D-7E101C37FFD3}"/>
              </a:ext>
            </a:extLst>
          </p:cNvPr>
          <p:cNvSpPr/>
          <p:nvPr/>
        </p:nvSpPr>
        <p:spPr>
          <a:xfrm>
            <a:off x="7729415" y="1464913"/>
            <a:ext cx="1500566" cy="55927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sp>
        <p:nvSpPr>
          <p:cNvPr id="16" name="TextBox 15">
            <a:extLst>
              <a:ext uri="{FF2B5EF4-FFF2-40B4-BE49-F238E27FC236}">
                <a16:creationId xmlns:a16="http://schemas.microsoft.com/office/drawing/2014/main" id="{959D2620-6BA4-40CF-8619-F2995E27000E}"/>
              </a:ext>
            </a:extLst>
          </p:cNvPr>
          <p:cNvSpPr txBox="1"/>
          <p:nvPr/>
        </p:nvSpPr>
        <p:spPr>
          <a:xfrm>
            <a:off x="8610462" y="4737765"/>
            <a:ext cx="2696293" cy="590931"/>
          </a:xfrm>
          <a:prstGeom prst="rect">
            <a:avLst/>
          </a:prstGeom>
          <a:noFill/>
        </p:spPr>
        <p:txBody>
          <a:bodyPr wrap="square" rtlCol="0">
            <a:spAutoFit/>
          </a:bodyPr>
          <a:lstStyle/>
          <a:p>
            <a:pPr>
              <a:lnSpc>
                <a:spcPct val="90000"/>
              </a:lnSpc>
              <a:spcBef>
                <a:spcPts val="1200"/>
              </a:spcBef>
            </a:pPr>
            <a:r>
              <a:rPr lang="en-GB" dirty="0">
                <a:solidFill>
                  <a:schemeClr val="accent1"/>
                </a:solidFill>
              </a:rPr>
              <a:t>Available Specification Options</a:t>
            </a:r>
          </a:p>
        </p:txBody>
      </p:sp>
      <p:sp>
        <p:nvSpPr>
          <p:cNvPr id="17" name="Rectangle: Rounded Corners 16">
            <a:extLst>
              <a:ext uri="{FF2B5EF4-FFF2-40B4-BE49-F238E27FC236}">
                <a16:creationId xmlns:a16="http://schemas.microsoft.com/office/drawing/2014/main" id="{C36FD64E-AB41-4EF7-AC3C-7BB13A55FAE7}"/>
              </a:ext>
            </a:extLst>
          </p:cNvPr>
          <p:cNvSpPr/>
          <p:nvPr/>
        </p:nvSpPr>
        <p:spPr>
          <a:xfrm>
            <a:off x="8610462" y="4730115"/>
            <a:ext cx="2704896" cy="590931"/>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pic>
        <p:nvPicPr>
          <p:cNvPr id="13" name="Picture 12">
            <a:extLst>
              <a:ext uri="{FF2B5EF4-FFF2-40B4-BE49-F238E27FC236}">
                <a16:creationId xmlns:a16="http://schemas.microsoft.com/office/drawing/2014/main" id="{D2535DBD-7C0F-0361-3326-E4C3AAF3EE75}"/>
              </a:ext>
            </a:extLst>
          </p:cNvPr>
          <p:cNvPicPr>
            <a:picLocks noChangeAspect="1"/>
          </p:cNvPicPr>
          <p:nvPr/>
        </p:nvPicPr>
        <p:blipFill>
          <a:blip r:embed="rId4"/>
          <a:stretch>
            <a:fillRect/>
          </a:stretch>
        </p:blipFill>
        <p:spPr>
          <a:xfrm>
            <a:off x="8396734" y="2539750"/>
            <a:ext cx="1028616" cy="1395954"/>
          </a:xfrm>
          <a:prstGeom prst="rect">
            <a:avLst/>
          </a:prstGeom>
        </p:spPr>
      </p:pic>
    </p:spTree>
    <p:extLst>
      <p:ext uri="{BB962C8B-B14F-4D97-AF65-F5344CB8AC3E}">
        <p14:creationId xmlns:p14="http://schemas.microsoft.com/office/powerpoint/2010/main" val="1461403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1AAFA7-514B-DCDD-61BD-9232E232BBEA}"/>
              </a:ext>
            </a:extLst>
          </p:cNvPr>
          <p:cNvPicPr>
            <a:picLocks noChangeAspect="1"/>
          </p:cNvPicPr>
          <p:nvPr/>
        </p:nvPicPr>
        <p:blipFill rotWithShape="1">
          <a:blip r:embed="rId3"/>
          <a:srcRect l="9399"/>
          <a:stretch/>
        </p:blipFill>
        <p:spPr>
          <a:xfrm>
            <a:off x="5216285" y="1296944"/>
            <a:ext cx="3219025" cy="1648429"/>
          </a:xfrm>
          <a:prstGeom prst="rect">
            <a:avLst/>
          </a:prstGeom>
        </p:spPr>
      </p:pic>
      <p:sp>
        <p:nvSpPr>
          <p:cNvPr id="3" name="Date Placeholder 2">
            <a:extLst>
              <a:ext uri="{FF2B5EF4-FFF2-40B4-BE49-F238E27FC236}">
                <a16:creationId xmlns:a16="http://schemas.microsoft.com/office/drawing/2014/main" id="{AA890898-2DC9-A2A7-7BAA-C6BAEAD93F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65067F-3BF9-4004-A787-4756ED638AAD}"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dirty="0">
              <a:ln>
                <a:noFill/>
              </a:ln>
              <a:solidFill>
                <a:srgbClr val="041E42"/>
              </a:solidFill>
              <a:effectLst/>
              <a:uLnTx/>
              <a:uFillTx/>
              <a:latin typeface="Scania Office"/>
              <a:ea typeface="+mn-ea"/>
              <a:cs typeface="+mn-cs"/>
            </a:endParaRPr>
          </a:p>
        </p:txBody>
      </p:sp>
      <p:sp>
        <p:nvSpPr>
          <p:cNvPr id="4" name="Footer Placeholder 3">
            <a:extLst>
              <a:ext uri="{FF2B5EF4-FFF2-40B4-BE49-F238E27FC236}">
                <a16:creationId xmlns:a16="http://schemas.microsoft.com/office/drawing/2014/main" id="{267150AF-04CD-352C-857A-9650040FE6F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en-US" sz="800" b="0" i="0" u="none" strike="noStrike" kern="1200" cap="none" spc="0" normalizeH="0" baseline="0" noProof="0" dirty="0">
              <a:ln>
                <a:noFill/>
              </a:ln>
              <a:solidFill>
                <a:srgbClr val="041E42"/>
              </a:solidFill>
              <a:effectLst/>
              <a:uLnTx/>
              <a:uFillTx/>
              <a:latin typeface="Scania Office"/>
              <a:ea typeface="+mn-ea"/>
              <a:cs typeface="+mn-cs"/>
            </a:endParaRPr>
          </a:p>
        </p:txBody>
      </p:sp>
      <p:sp>
        <p:nvSpPr>
          <p:cNvPr id="6" name="Title 5">
            <a:extLst>
              <a:ext uri="{FF2B5EF4-FFF2-40B4-BE49-F238E27FC236}">
                <a16:creationId xmlns:a16="http://schemas.microsoft.com/office/drawing/2014/main" id="{052BF6AC-6944-DB91-8805-0C745D97140B}"/>
              </a:ext>
            </a:extLst>
          </p:cNvPr>
          <p:cNvSpPr>
            <a:spLocks noGrp="1"/>
          </p:cNvSpPr>
          <p:nvPr>
            <p:ph type="title"/>
          </p:nvPr>
        </p:nvSpPr>
        <p:spPr>
          <a:xfrm>
            <a:off x="515938" y="365125"/>
            <a:ext cx="10585556" cy="542925"/>
          </a:xfrm>
        </p:spPr>
        <p:txBody>
          <a:bodyPr/>
          <a:lstStyle/>
          <a:p>
            <a:r>
              <a:rPr lang="en-SI" dirty="0">
                <a:latin typeface="+mj-lt"/>
              </a:rPr>
              <a:t>Position of Load Carirer</a:t>
            </a:r>
            <a:endParaRPr lang="en-GB" dirty="0">
              <a:latin typeface="+mj-lt"/>
            </a:endParaRPr>
          </a:p>
        </p:txBody>
      </p:sp>
      <p:pic>
        <p:nvPicPr>
          <p:cNvPr id="8" name="Picture 7">
            <a:extLst>
              <a:ext uri="{FF2B5EF4-FFF2-40B4-BE49-F238E27FC236}">
                <a16:creationId xmlns:a16="http://schemas.microsoft.com/office/drawing/2014/main" id="{1D8B09AE-2E84-334E-105E-17E85FF44A0A}"/>
              </a:ext>
            </a:extLst>
          </p:cNvPr>
          <p:cNvPicPr>
            <a:picLocks noChangeAspect="1"/>
          </p:cNvPicPr>
          <p:nvPr/>
        </p:nvPicPr>
        <p:blipFill>
          <a:blip r:embed="rId4"/>
          <a:stretch>
            <a:fillRect/>
          </a:stretch>
        </p:blipFill>
        <p:spPr>
          <a:xfrm>
            <a:off x="7341634" y="5067627"/>
            <a:ext cx="1708244" cy="1343235"/>
          </a:xfrm>
          <a:prstGeom prst="rect">
            <a:avLst/>
          </a:prstGeom>
        </p:spPr>
      </p:pic>
      <p:pic>
        <p:nvPicPr>
          <p:cNvPr id="7" name="Picture 6">
            <a:extLst>
              <a:ext uri="{FF2B5EF4-FFF2-40B4-BE49-F238E27FC236}">
                <a16:creationId xmlns:a16="http://schemas.microsoft.com/office/drawing/2014/main" id="{6AE63238-7CF4-30D5-235E-06F375C1AEC4}"/>
              </a:ext>
            </a:extLst>
          </p:cNvPr>
          <p:cNvPicPr>
            <a:picLocks noChangeAspect="1"/>
          </p:cNvPicPr>
          <p:nvPr/>
        </p:nvPicPr>
        <p:blipFill rotWithShape="1">
          <a:blip r:embed="rId5"/>
          <a:srcRect l="20227" t="5032" r="22272" b="21669"/>
          <a:stretch/>
        </p:blipFill>
        <p:spPr>
          <a:xfrm>
            <a:off x="247051" y="1173921"/>
            <a:ext cx="3971929" cy="1648429"/>
          </a:xfrm>
          <a:prstGeom prst="rect">
            <a:avLst/>
          </a:prstGeom>
        </p:spPr>
      </p:pic>
      <p:pic>
        <p:nvPicPr>
          <p:cNvPr id="10" name="Picture 9">
            <a:extLst>
              <a:ext uri="{FF2B5EF4-FFF2-40B4-BE49-F238E27FC236}">
                <a16:creationId xmlns:a16="http://schemas.microsoft.com/office/drawing/2014/main" id="{9B2F8F7D-0489-EF8F-14C0-D422E6C379E1}"/>
              </a:ext>
            </a:extLst>
          </p:cNvPr>
          <p:cNvPicPr>
            <a:picLocks noChangeAspect="1"/>
          </p:cNvPicPr>
          <p:nvPr/>
        </p:nvPicPr>
        <p:blipFill>
          <a:blip r:embed="rId6"/>
          <a:stretch>
            <a:fillRect/>
          </a:stretch>
        </p:blipFill>
        <p:spPr>
          <a:xfrm>
            <a:off x="8261659" y="1296438"/>
            <a:ext cx="3552968" cy="1648428"/>
          </a:xfrm>
          <a:prstGeom prst="rect">
            <a:avLst/>
          </a:prstGeom>
        </p:spPr>
      </p:pic>
      <p:sp>
        <p:nvSpPr>
          <p:cNvPr id="9" name="Arrow: Right 8">
            <a:extLst>
              <a:ext uri="{FF2B5EF4-FFF2-40B4-BE49-F238E27FC236}">
                <a16:creationId xmlns:a16="http://schemas.microsoft.com/office/drawing/2014/main" id="{7DC585CA-2A24-4F7E-6687-0C89B2E7407B}"/>
              </a:ext>
            </a:extLst>
          </p:cNvPr>
          <p:cNvSpPr/>
          <p:nvPr/>
        </p:nvSpPr>
        <p:spPr>
          <a:xfrm>
            <a:off x="4456061" y="1708630"/>
            <a:ext cx="795375" cy="478205"/>
          </a:xfrm>
          <a:prstGeom prst="rightArrow">
            <a:avLst/>
          </a:prstGeom>
          <a:solidFill>
            <a:srgbClr val="002060"/>
          </a:solidFill>
          <a:ln>
            <a:noFill/>
          </a:ln>
          <a:effectLst>
            <a:outerShdw blurRad="149987" dist="250190" dir="8460000" algn="ctr">
              <a:srgbClr val="000000">
                <a:alpha val="28000"/>
              </a:srgbClr>
            </a:outerShdw>
          </a:effectLst>
          <a:scene3d>
            <a:camera prst="perspectiveFront"/>
            <a:lightRig rig="contrasting" dir="t">
              <a:rot lat="0" lon="0" rev="1500000"/>
            </a:lightRig>
          </a:scene3d>
          <a:sp3d prstMaterial="metal">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200"/>
              </a:spcBef>
              <a:spcAft>
                <a:spcPts val="0"/>
              </a:spcAft>
              <a:buClrTx/>
              <a:buSzTx/>
              <a:buFontTx/>
              <a:buNone/>
              <a:tabLst/>
              <a:defRPr/>
            </a:pPr>
            <a:endPar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Scania Office"/>
              <a:ea typeface="+mn-ea"/>
              <a:cs typeface="+mn-cs"/>
            </a:endParaRPr>
          </a:p>
        </p:txBody>
      </p:sp>
      <p:pic>
        <p:nvPicPr>
          <p:cNvPr id="13" name="Picture 12">
            <a:extLst>
              <a:ext uri="{FF2B5EF4-FFF2-40B4-BE49-F238E27FC236}">
                <a16:creationId xmlns:a16="http://schemas.microsoft.com/office/drawing/2014/main" id="{BDBD632F-793A-BFF9-B3EF-2239C4A23A6B}"/>
              </a:ext>
            </a:extLst>
          </p:cNvPr>
          <p:cNvPicPr>
            <a:picLocks noChangeAspect="1"/>
          </p:cNvPicPr>
          <p:nvPr/>
        </p:nvPicPr>
        <p:blipFill>
          <a:blip r:embed="rId7"/>
          <a:stretch>
            <a:fillRect/>
          </a:stretch>
        </p:blipFill>
        <p:spPr>
          <a:xfrm>
            <a:off x="98610" y="2968474"/>
            <a:ext cx="5389404" cy="3428471"/>
          </a:xfrm>
          <a:prstGeom prst="rect">
            <a:avLst/>
          </a:prstGeom>
        </p:spPr>
      </p:pic>
      <p:sp>
        <p:nvSpPr>
          <p:cNvPr id="14" name="TextBox 13">
            <a:extLst>
              <a:ext uri="{FF2B5EF4-FFF2-40B4-BE49-F238E27FC236}">
                <a16:creationId xmlns:a16="http://schemas.microsoft.com/office/drawing/2014/main" id="{EA67D382-B760-27C1-3347-3B519A033263}"/>
              </a:ext>
            </a:extLst>
          </p:cNvPr>
          <p:cNvSpPr txBox="1"/>
          <p:nvPr/>
        </p:nvSpPr>
        <p:spPr>
          <a:xfrm>
            <a:off x="5560541" y="3267329"/>
            <a:ext cx="6254085" cy="12003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
                <a:srgbClr val="041E42"/>
              </a:buClr>
              <a:buSzTx/>
              <a:buFontTx/>
              <a:buNone/>
              <a:tabLst/>
              <a:defRPr/>
            </a:pPr>
            <a:r>
              <a:rPr kumimoji="0" lang="en-SI" sz="2000" b="0" i="0" u="none" strike="noStrike" kern="1200" cap="none" spc="0" normalizeH="0" baseline="0" noProof="0" dirty="0">
                <a:ln>
                  <a:noFill/>
                </a:ln>
                <a:solidFill>
                  <a:srgbClr val="041E42"/>
                </a:solidFill>
                <a:effectLst/>
                <a:uLnTx/>
                <a:uFillTx/>
                <a:latin typeface="Scania Office"/>
                <a:ea typeface="+mn-ea"/>
                <a:cs typeface="+mn-cs"/>
              </a:rPr>
              <a:t>Vehicle reference point is at minimum</a:t>
            </a:r>
            <a:r>
              <a:rPr kumimoji="0" lang="en-GB" sz="2000" b="0" i="0" u="none" strike="noStrike" kern="1200" cap="none" spc="0" normalizeH="0" baseline="0" noProof="0" dirty="0">
                <a:ln>
                  <a:noFill/>
                </a:ln>
                <a:solidFill>
                  <a:srgbClr val="041E42"/>
                </a:solidFill>
                <a:effectLst/>
                <a:uLnTx/>
                <a:uFillTx/>
                <a:latin typeface="Scania Office"/>
                <a:ea typeface="+mn-ea"/>
                <a:cs typeface="+mn-cs"/>
              </a:rPr>
              <a:t> permitted distance between rear cab wall</a:t>
            </a:r>
            <a:r>
              <a:rPr kumimoji="0" lang="en-SI" sz="2000" b="0" i="0" u="none" strike="noStrike" kern="1200" cap="none" spc="0" normalizeH="0" baseline="0" noProof="0" dirty="0">
                <a:ln>
                  <a:noFill/>
                </a:ln>
                <a:solidFill>
                  <a:srgbClr val="041E42"/>
                </a:solidFill>
                <a:effectLst/>
                <a:uLnTx/>
                <a:uFillTx/>
                <a:latin typeface="Scania Office"/>
                <a:ea typeface="+mn-ea"/>
                <a:cs typeface="+mn-cs"/>
              </a:rPr>
              <a:t> and body</a:t>
            </a:r>
            <a:r>
              <a:rPr kumimoji="0" lang="sv-SE" sz="2000" b="0" i="0" u="none" strike="noStrike" kern="1200" cap="none" spc="0" normalizeH="0" baseline="0" noProof="0" dirty="0" err="1">
                <a:ln>
                  <a:noFill/>
                </a:ln>
                <a:solidFill>
                  <a:srgbClr val="041E42"/>
                </a:solidFill>
                <a:effectLst/>
                <a:uLnTx/>
                <a:uFillTx/>
                <a:latin typeface="Scania Office"/>
                <a:ea typeface="+mn-ea"/>
                <a:cs typeface="+mn-cs"/>
              </a:rPr>
              <a:t>work</a:t>
            </a:r>
            <a:r>
              <a:rPr kumimoji="0" lang="en-SI" sz="2000" b="0" i="0" u="none" strike="noStrike" kern="1200" cap="none" spc="0" normalizeH="0" baseline="0" noProof="0" dirty="0">
                <a:ln>
                  <a:noFill/>
                </a:ln>
                <a:solidFill>
                  <a:srgbClr val="041E42"/>
                </a:solidFill>
                <a:effectLst/>
                <a:uLnTx/>
                <a:uFillTx/>
                <a:latin typeface="Scania Office"/>
                <a:ea typeface="+mn-ea"/>
                <a:cs typeface="+mn-cs"/>
              </a:rPr>
              <a:t> (BEP-L 102), on top of the frame or subframe if </a:t>
            </a:r>
            <a:r>
              <a:rPr kumimoji="0" lang="sv-SE" sz="2000" b="0" i="0" u="none" strike="noStrike" kern="1200" cap="none" spc="0" normalizeH="0" baseline="0" noProof="0" dirty="0" err="1">
                <a:ln>
                  <a:noFill/>
                </a:ln>
                <a:solidFill>
                  <a:srgbClr val="041E42"/>
                </a:solidFill>
                <a:effectLst/>
                <a:uLnTx/>
                <a:uFillTx/>
                <a:latin typeface="Scania Office"/>
                <a:ea typeface="+mn-ea"/>
                <a:cs typeface="+mn-cs"/>
              </a:rPr>
              <a:t>selected</a:t>
            </a:r>
            <a:r>
              <a:rPr kumimoji="0" lang="en-SI" sz="2000" b="0" i="0" u="none" strike="noStrike" kern="1200" cap="none" spc="0" normalizeH="0" baseline="0" noProof="0" dirty="0">
                <a:ln>
                  <a:noFill/>
                </a:ln>
                <a:solidFill>
                  <a:srgbClr val="041E42"/>
                </a:solidFill>
                <a:effectLst/>
                <a:uLnTx/>
                <a:uFillTx/>
                <a:latin typeface="Scania Office"/>
                <a:ea typeface="+mn-ea"/>
                <a:cs typeface="+mn-cs"/>
              </a:rPr>
              <a:t> and in the middle of vehicle.</a:t>
            </a:r>
          </a:p>
        </p:txBody>
      </p:sp>
      <p:sp>
        <p:nvSpPr>
          <p:cNvPr id="2" name="Slide Number Placeholder 1">
            <a:extLst>
              <a:ext uri="{FF2B5EF4-FFF2-40B4-BE49-F238E27FC236}">
                <a16:creationId xmlns:a16="http://schemas.microsoft.com/office/drawing/2014/main" id="{B3BE3E3D-F84E-4869-06C6-798E09C5836D}"/>
              </a:ext>
            </a:extLst>
          </p:cNvPr>
          <p:cNvSpPr>
            <a:spLocks noGrp="1"/>
          </p:cNvSpPr>
          <p:nvPr>
            <p:ph type="sldNum" sz="quarter" idx="12"/>
          </p:nvPr>
        </p:nvSpPr>
        <p:spPr/>
        <p:txBody>
          <a:bodyPr/>
          <a:lstStyle/>
          <a:p>
            <a:fld id="{0183C6E6-4335-4428-AB21-BBACF8148F3A}" type="slidenum">
              <a:rPr lang="en-US" smtClean="0"/>
              <a:t>50</a:t>
            </a:fld>
            <a:endParaRPr lang="en-US" dirty="0"/>
          </a:p>
        </p:txBody>
      </p:sp>
    </p:spTree>
    <p:extLst>
      <p:ext uri="{BB962C8B-B14F-4D97-AF65-F5344CB8AC3E}">
        <p14:creationId xmlns:p14="http://schemas.microsoft.com/office/powerpoint/2010/main" val="34362017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A890898-2DC9-A2A7-7BAA-C6BAEAD93F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8E2CE07-9F9E-4401-BA93-AE165E6D9337}"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dirty="0">
              <a:ln>
                <a:noFill/>
              </a:ln>
              <a:solidFill>
                <a:srgbClr val="041E42"/>
              </a:solidFill>
              <a:effectLst/>
              <a:uLnTx/>
              <a:uFillTx/>
              <a:latin typeface="Scania Office"/>
              <a:ea typeface="+mn-ea"/>
              <a:cs typeface="+mn-cs"/>
            </a:endParaRPr>
          </a:p>
        </p:txBody>
      </p:sp>
      <p:sp>
        <p:nvSpPr>
          <p:cNvPr id="4" name="Footer Placeholder 3">
            <a:extLst>
              <a:ext uri="{FF2B5EF4-FFF2-40B4-BE49-F238E27FC236}">
                <a16:creationId xmlns:a16="http://schemas.microsoft.com/office/drawing/2014/main" id="{267150AF-04CD-352C-857A-9650040FE6F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en-US" sz="800" b="0" i="0" u="none" strike="noStrike" kern="1200" cap="none" spc="0" normalizeH="0" baseline="0" noProof="0" dirty="0">
              <a:ln>
                <a:noFill/>
              </a:ln>
              <a:solidFill>
                <a:srgbClr val="041E42"/>
              </a:solidFill>
              <a:effectLst/>
              <a:uLnTx/>
              <a:uFillTx/>
              <a:latin typeface="Scania Office"/>
              <a:ea typeface="+mn-ea"/>
              <a:cs typeface="+mn-cs"/>
            </a:endParaRPr>
          </a:p>
        </p:txBody>
      </p:sp>
      <p:sp>
        <p:nvSpPr>
          <p:cNvPr id="6" name="Title 5">
            <a:extLst>
              <a:ext uri="{FF2B5EF4-FFF2-40B4-BE49-F238E27FC236}">
                <a16:creationId xmlns:a16="http://schemas.microsoft.com/office/drawing/2014/main" id="{052BF6AC-6944-DB91-8805-0C745D97140B}"/>
              </a:ext>
            </a:extLst>
          </p:cNvPr>
          <p:cNvSpPr>
            <a:spLocks noGrp="1"/>
          </p:cNvSpPr>
          <p:nvPr>
            <p:ph type="title"/>
          </p:nvPr>
        </p:nvSpPr>
        <p:spPr>
          <a:xfrm>
            <a:off x="515938" y="365125"/>
            <a:ext cx="10585556" cy="542925"/>
          </a:xfrm>
        </p:spPr>
        <p:txBody>
          <a:bodyPr/>
          <a:lstStyle/>
          <a:p>
            <a:r>
              <a:rPr lang="en-SI" dirty="0">
                <a:latin typeface="+mj-lt"/>
              </a:rPr>
              <a:t>Position of Load Carirer</a:t>
            </a:r>
            <a:endParaRPr lang="en-GB" dirty="0">
              <a:latin typeface="+mj-lt"/>
            </a:endParaRPr>
          </a:p>
        </p:txBody>
      </p:sp>
      <p:pic>
        <p:nvPicPr>
          <p:cNvPr id="9" name="Picture 8">
            <a:extLst>
              <a:ext uri="{FF2B5EF4-FFF2-40B4-BE49-F238E27FC236}">
                <a16:creationId xmlns:a16="http://schemas.microsoft.com/office/drawing/2014/main" id="{7538B6F1-17E9-F3E1-F89D-C71BF9F503D2}"/>
              </a:ext>
            </a:extLst>
          </p:cNvPr>
          <p:cNvPicPr>
            <a:picLocks noChangeAspect="1"/>
          </p:cNvPicPr>
          <p:nvPr/>
        </p:nvPicPr>
        <p:blipFill>
          <a:blip r:embed="rId3"/>
          <a:stretch>
            <a:fillRect/>
          </a:stretch>
        </p:blipFill>
        <p:spPr>
          <a:xfrm>
            <a:off x="621568" y="1071545"/>
            <a:ext cx="8440070" cy="5325400"/>
          </a:xfrm>
          <a:prstGeom prst="rect">
            <a:avLst/>
          </a:prstGeom>
        </p:spPr>
      </p:pic>
      <p:sp>
        <p:nvSpPr>
          <p:cNvPr id="7" name="TextBox 6">
            <a:extLst>
              <a:ext uri="{FF2B5EF4-FFF2-40B4-BE49-F238E27FC236}">
                <a16:creationId xmlns:a16="http://schemas.microsoft.com/office/drawing/2014/main" id="{4E01A656-F1C5-16EF-393D-9EBD86E1C02B}"/>
              </a:ext>
            </a:extLst>
          </p:cNvPr>
          <p:cNvSpPr txBox="1"/>
          <p:nvPr/>
        </p:nvSpPr>
        <p:spPr>
          <a:xfrm>
            <a:off x="7990703" y="4586126"/>
            <a:ext cx="4143631" cy="1200329"/>
          </a:xfrm>
          <a:prstGeom prst="rect">
            <a:avLst/>
          </a:prstGeom>
          <a:solidFill>
            <a:schemeClr val="bg1"/>
          </a:solidFill>
          <a:ln w="31750">
            <a:solidFill>
              <a:schemeClr val="accent1"/>
            </a:solidFill>
          </a:ln>
        </p:spPr>
        <p:txBody>
          <a:bodyPr wrap="square" rtlCol="0">
            <a:spAutoFit/>
          </a:bodyPr>
          <a:lstStyle/>
          <a:p>
            <a:pPr marL="0" marR="0" lvl="0" indent="0" algn="l" defTabSz="914400" rtl="0" eaLnBrk="1" fontAlgn="auto" latinLnBrk="0" hangingPunct="1">
              <a:lnSpc>
                <a:spcPct val="90000"/>
              </a:lnSpc>
              <a:spcBef>
                <a:spcPts val="0"/>
              </a:spcBef>
              <a:spcAft>
                <a:spcPts val="0"/>
              </a:spcAft>
              <a:buClr>
                <a:srgbClr val="041E42"/>
              </a:buClr>
              <a:buSzTx/>
              <a:buFontTx/>
              <a:buNone/>
              <a:tabLst/>
              <a:defRPr/>
            </a:pPr>
            <a:r>
              <a:rPr kumimoji="0" lang="en-SI" sz="2000" b="0" i="0" u="none" strike="noStrike" kern="1200" cap="none" spc="0" normalizeH="0" baseline="0" noProof="0" dirty="0">
                <a:ln>
                  <a:noFill/>
                </a:ln>
                <a:solidFill>
                  <a:srgbClr val="00B050"/>
                </a:solidFill>
                <a:effectLst/>
                <a:uLnTx/>
                <a:uFillTx/>
                <a:latin typeface="Scania Office"/>
                <a:ea typeface="+mn-ea"/>
                <a:cs typeface="+mn-cs"/>
              </a:rPr>
              <a:t>Y</a:t>
            </a:r>
            <a:r>
              <a:rPr kumimoji="0" lang="en-SI" sz="2000" b="0" i="0" u="none" strike="noStrike" kern="1200" cap="none" spc="0" normalizeH="0" baseline="0" noProof="0" dirty="0">
                <a:ln>
                  <a:noFill/>
                </a:ln>
                <a:solidFill>
                  <a:srgbClr val="041E42"/>
                </a:solidFill>
                <a:effectLst/>
                <a:uLnTx/>
                <a:uFillTx/>
                <a:latin typeface="Scania Office"/>
                <a:ea typeface="+mn-ea"/>
                <a:cs typeface="+mn-cs"/>
              </a:rPr>
              <a:t> component of the position is </a:t>
            </a:r>
            <a:r>
              <a:rPr kumimoji="0" lang="sv-SE" sz="2000" b="0" i="0" u="none" strike="noStrike" kern="1200" cap="none" spc="0" normalizeH="0" baseline="0" noProof="0" dirty="0">
                <a:ln>
                  <a:noFill/>
                </a:ln>
                <a:solidFill>
                  <a:srgbClr val="041E42"/>
                </a:solidFill>
                <a:effectLst/>
                <a:uLnTx/>
                <a:uFillTx/>
                <a:latin typeface="Scania Office"/>
                <a:ea typeface="+mn-ea"/>
                <a:cs typeface="+mn-cs"/>
              </a:rPr>
              <a:t>the </a:t>
            </a:r>
            <a:r>
              <a:rPr kumimoji="0" lang="en-SI" sz="2000" b="0" i="0" u="none" strike="noStrike" kern="1200" cap="none" spc="0" normalizeH="0" baseline="0" noProof="0" dirty="0">
                <a:ln>
                  <a:noFill/>
                </a:ln>
                <a:solidFill>
                  <a:srgbClr val="041E42"/>
                </a:solidFill>
                <a:effectLst/>
                <a:uLnTx/>
                <a:uFillTx/>
                <a:latin typeface="Scania Office"/>
                <a:ea typeface="+mn-ea"/>
                <a:cs typeface="+mn-cs"/>
              </a:rPr>
              <a:t>difference bet</a:t>
            </a:r>
            <a:r>
              <a:rPr kumimoji="0" lang="en-GB" sz="2000" b="0" i="0" u="none" strike="noStrike" kern="1200" cap="none" spc="0" normalizeH="0" baseline="0" noProof="0" dirty="0">
                <a:ln>
                  <a:noFill/>
                </a:ln>
                <a:solidFill>
                  <a:srgbClr val="041E42"/>
                </a:solidFill>
                <a:effectLst/>
                <a:uLnTx/>
                <a:uFillTx/>
                <a:latin typeface="Scania Office"/>
                <a:ea typeface="+mn-ea"/>
                <a:cs typeface="+mn-cs"/>
              </a:rPr>
              <a:t>wee</a:t>
            </a:r>
            <a:r>
              <a:rPr kumimoji="0" lang="en-SI" sz="2000" b="0" i="0" u="none" strike="noStrike" kern="1200" cap="none" spc="0" normalizeH="0" baseline="0" noProof="0" dirty="0">
                <a:ln>
                  <a:noFill/>
                </a:ln>
                <a:solidFill>
                  <a:srgbClr val="041E42"/>
                </a:solidFill>
                <a:effectLst/>
                <a:uLnTx/>
                <a:uFillTx/>
                <a:latin typeface="Scania Office"/>
                <a:ea typeface="+mn-ea"/>
                <a:cs typeface="+mn-cs"/>
              </a:rPr>
              <a:t>n middle of the vehicle and middle of the Load carrier.</a:t>
            </a:r>
          </a:p>
        </p:txBody>
      </p:sp>
      <p:sp>
        <p:nvSpPr>
          <p:cNvPr id="2" name="Slide Number Placeholder 1">
            <a:extLst>
              <a:ext uri="{FF2B5EF4-FFF2-40B4-BE49-F238E27FC236}">
                <a16:creationId xmlns:a16="http://schemas.microsoft.com/office/drawing/2014/main" id="{845942C9-B869-1DD7-BF87-A2CA2F14A00A}"/>
              </a:ext>
            </a:extLst>
          </p:cNvPr>
          <p:cNvSpPr>
            <a:spLocks noGrp="1"/>
          </p:cNvSpPr>
          <p:nvPr>
            <p:ph type="sldNum" sz="quarter" idx="12"/>
          </p:nvPr>
        </p:nvSpPr>
        <p:spPr/>
        <p:txBody>
          <a:bodyPr/>
          <a:lstStyle/>
          <a:p>
            <a:fld id="{0183C6E6-4335-4428-AB21-BBACF8148F3A}" type="slidenum">
              <a:rPr lang="en-US" smtClean="0"/>
              <a:t>51</a:t>
            </a:fld>
            <a:endParaRPr lang="en-US" dirty="0"/>
          </a:p>
        </p:txBody>
      </p:sp>
    </p:spTree>
    <p:extLst>
      <p:ext uri="{BB962C8B-B14F-4D97-AF65-F5344CB8AC3E}">
        <p14:creationId xmlns:p14="http://schemas.microsoft.com/office/powerpoint/2010/main" val="3212624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483F9BE-FBAA-4BE1-84D7-C548DBCA3EE1}"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98271" y="105990"/>
            <a:ext cx="9732729" cy="710128"/>
          </a:xfrm>
          <a:prstGeom prst="rect">
            <a:avLst/>
          </a:prstGeom>
        </p:spPr>
        <p:txBody>
          <a:bodyPr vert="horz" lIns="0" tIns="0" rIns="0" bIns="0" rtlCol="0" anchor="b">
            <a:normAutofit fontScale="85000" lnSpcReduction="100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CAVA BTE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Advanced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Load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Carrier (Box) </a:t>
            </a:r>
          </a:p>
        </p:txBody>
      </p:sp>
      <p:sp>
        <p:nvSpPr>
          <p:cNvPr id="2" name="Slide Number Placeholder 1">
            <a:extLst>
              <a:ext uri="{FF2B5EF4-FFF2-40B4-BE49-F238E27FC236}">
                <a16:creationId xmlns:a16="http://schemas.microsoft.com/office/drawing/2014/main" id="{C5529A5A-84AB-CD04-5E44-00D10F898A9D}"/>
              </a:ext>
            </a:extLst>
          </p:cNvPr>
          <p:cNvSpPr>
            <a:spLocks noGrp="1"/>
          </p:cNvSpPr>
          <p:nvPr>
            <p:ph type="sldNum" sz="quarter" idx="12"/>
          </p:nvPr>
        </p:nvSpPr>
        <p:spPr/>
        <p:txBody>
          <a:bodyPr/>
          <a:lstStyle/>
          <a:p>
            <a:fld id="{0183C6E6-4335-4428-AB21-BBACF8148F3A}" type="slidenum">
              <a:rPr lang="en-US" smtClean="0"/>
              <a:t>52</a:t>
            </a:fld>
            <a:endParaRPr lang="en-US"/>
          </a:p>
        </p:txBody>
      </p:sp>
      <p:pic>
        <p:nvPicPr>
          <p:cNvPr id="13" name="Picture 12">
            <a:extLst>
              <a:ext uri="{FF2B5EF4-FFF2-40B4-BE49-F238E27FC236}">
                <a16:creationId xmlns:a16="http://schemas.microsoft.com/office/drawing/2014/main" id="{68363629-2BDE-A37B-6592-6F8C222909C3}"/>
              </a:ext>
            </a:extLst>
          </p:cNvPr>
          <p:cNvPicPr>
            <a:picLocks noChangeAspect="1"/>
          </p:cNvPicPr>
          <p:nvPr/>
        </p:nvPicPr>
        <p:blipFill>
          <a:blip r:embed="rId3"/>
          <a:stretch>
            <a:fillRect/>
          </a:stretch>
        </p:blipFill>
        <p:spPr>
          <a:xfrm>
            <a:off x="215151" y="915821"/>
            <a:ext cx="11587525" cy="5246070"/>
          </a:xfrm>
          <a:prstGeom prst="rect">
            <a:avLst/>
          </a:prstGeom>
        </p:spPr>
      </p:pic>
    </p:spTree>
    <p:extLst>
      <p:ext uri="{BB962C8B-B14F-4D97-AF65-F5344CB8AC3E}">
        <p14:creationId xmlns:p14="http://schemas.microsoft.com/office/powerpoint/2010/main" val="5122128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101409B-2A0A-41DF-86E5-2E7FB6434C36}"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98271" y="143999"/>
            <a:ext cx="11307729" cy="888345"/>
          </a:xfrm>
          <a:prstGeom prst="rect">
            <a:avLst/>
          </a:prstGeom>
        </p:spPr>
        <p:txBody>
          <a:bodyPr vert="horz" lIns="0" tIns="0" rIns="0" bIns="0" rtlCol="0" anchor="b">
            <a:normAutofit fontScale="92500" lnSpcReduction="100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CAVA BTE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Advanced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Load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Carrier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Load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inside the box) </a:t>
            </a:r>
          </a:p>
        </p:txBody>
      </p:sp>
      <p:sp>
        <p:nvSpPr>
          <p:cNvPr id="9" name="Slide Number Placeholder 8">
            <a:extLst>
              <a:ext uri="{FF2B5EF4-FFF2-40B4-BE49-F238E27FC236}">
                <a16:creationId xmlns:a16="http://schemas.microsoft.com/office/drawing/2014/main" id="{D98AF557-A124-D316-995D-E51EA2A51667}"/>
              </a:ext>
            </a:extLst>
          </p:cNvPr>
          <p:cNvSpPr>
            <a:spLocks noGrp="1"/>
          </p:cNvSpPr>
          <p:nvPr>
            <p:ph type="sldNum" sz="quarter" idx="12"/>
          </p:nvPr>
        </p:nvSpPr>
        <p:spPr/>
        <p:txBody>
          <a:bodyPr/>
          <a:lstStyle/>
          <a:p>
            <a:fld id="{0183C6E6-4335-4428-AB21-BBACF8148F3A}" type="slidenum">
              <a:rPr lang="en-US" smtClean="0"/>
              <a:t>53</a:t>
            </a:fld>
            <a:endParaRPr lang="en-US"/>
          </a:p>
        </p:txBody>
      </p:sp>
      <p:pic>
        <p:nvPicPr>
          <p:cNvPr id="11" name="Picture 10">
            <a:extLst>
              <a:ext uri="{FF2B5EF4-FFF2-40B4-BE49-F238E27FC236}">
                <a16:creationId xmlns:a16="http://schemas.microsoft.com/office/drawing/2014/main" id="{874DFA80-7181-D413-BE25-58E556865A6D}"/>
              </a:ext>
            </a:extLst>
          </p:cNvPr>
          <p:cNvPicPr>
            <a:picLocks noChangeAspect="1"/>
          </p:cNvPicPr>
          <p:nvPr/>
        </p:nvPicPr>
        <p:blipFill>
          <a:blip r:embed="rId3"/>
          <a:stretch>
            <a:fillRect/>
          </a:stretch>
        </p:blipFill>
        <p:spPr>
          <a:xfrm>
            <a:off x="160020" y="1060891"/>
            <a:ext cx="11605260" cy="5254100"/>
          </a:xfrm>
          <a:prstGeom prst="rect">
            <a:avLst/>
          </a:prstGeom>
        </p:spPr>
      </p:pic>
    </p:spTree>
    <p:extLst>
      <p:ext uri="{BB962C8B-B14F-4D97-AF65-F5344CB8AC3E}">
        <p14:creationId xmlns:p14="http://schemas.microsoft.com/office/powerpoint/2010/main" val="235608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0D4D305-E045-4BA4-83E3-22AE9D7D5362}"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98271" y="143999"/>
            <a:ext cx="11307729" cy="888345"/>
          </a:xfrm>
          <a:prstGeom prst="rect">
            <a:avLst/>
          </a:prstGeom>
        </p:spPr>
        <p:txBody>
          <a:bodyPr vert="horz" lIns="0" tIns="0" rIns="0" bIns="0" rtlCol="0" anchor="b">
            <a:normAutofit fontScale="92500" lnSpcReduction="100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CAVA BTE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Advanced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Load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Carrier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Load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inside the box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Top</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View</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a:t>
            </a:r>
          </a:p>
        </p:txBody>
      </p:sp>
      <p:sp>
        <p:nvSpPr>
          <p:cNvPr id="9" name="Slide Number Placeholder 8">
            <a:extLst>
              <a:ext uri="{FF2B5EF4-FFF2-40B4-BE49-F238E27FC236}">
                <a16:creationId xmlns:a16="http://schemas.microsoft.com/office/drawing/2014/main" id="{BE180E06-374A-BDFA-E003-ECBABDF74B5B}"/>
              </a:ext>
            </a:extLst>
          </p:cNvPr>
          <p:cNvSpPr>
            <a:spLocks noGrp="1"/>
          </p:cNvSpPr>
          <p:nvPr>
            <p:ph type="sldNum" sz="quarter" idx="12"/>
          </p:nvPr>
        </p:nvSpPr>
        <p:spPr/>
        <p:txBody>
          <a:bodyPr/>
          <a:lstStyle/>
          <a:p>
            <a:fld id="{0183C6E6-4335-4428-AB21-BBACF8148F3A}" type="slidenum">
              <a:rPr lang="en-US" smtClean="0"/>
              <a:t>54</a:t>
            </a:fld>
            <a:endParaRPr lang="en-US"/>
          </a:p>
        </p:txBody>
      </p:sp>
      <p:pic>
        <p:nvPicPr>
          <p:cNvPr id="11" name="Picture 10">
            <a:extLst>
              <a:ext uri="{FF2B5EF4-FFF2-40B4-BE49-F238E27FC236}">
                <a16:creationId xmlns:a16="http://schemas.microsoft.com/office/drawing/2014/main" id="{2836BD3B-24F0-2561-7404-F1497ADC6F82}"/>
              </a:ext>
            </a:extLst>
          </p:cNvPr>
          <p:cNvPicPr>
            <a:picLocks noChangeAspect="1"/>
          </p:cNvPicPr>
          <p:nvPr/>
        </p:nvPicPr>
        <p:blipFill>
          <a:blip r:embed="rId3"/>
          <a:stretch>
            <a:fillRect/>
          </a:stretch>
        </p:blipFill>
        <p:spPr>
          <a:xfrm>
            <a:off x="182880" y="1032344"/>
            <a:ext cx="11765280" cy="5326546"/>
          </a:xfrm>
          <a:prstGeom prst="rect">
            <a:avLst/>
          </a:prstGeom>
        </p:spPr>
      </p:pic>
    </p:spTree>
    <p:extLst>
      <p:ext uri="{BB962C8B-B14F-4D97-AF65-F5344CB8AC3E}">
        <p14:creationId xmlns:p14="http://schemas.microsoft.com/office/powerpoint/2010/main" val="473321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A85E92F-3F90-3202-55C4-A1D1A104362E}"/>
              </a:ext>
            </a:extLst>
          </p:cNvPr>
          <p:cNvPicPr>
            <a:picLocks noChangeAspect="1"/>
          </p:cNvPicPr>
          <p:nvPr/>
        </p:nvPicPr>
        <p:blipFill>
          <a:blip r:embed="rId3"/>
          <a:stretch>
            <a:fillRect/>
          </a:stretch>
        </p:blipFill>
        <p:spPr>
          <a:xfrm>
            <a:off x="4670466" y="3211309"/>
            <a:ext cx="4884249" cy="3185636"/>
          </a:xfrm>
          <a:prstGeom prst="rect">
            <a:avLst/>
          </a:prstGeom>
        </p:spPr>
      </p:pic>
      <p:sp>
        <p:nvSpPr>
          <p:cNvPr id="3" name="Date Placeholder 2">
            <a:extLst>
              <a:ext uri="{FF2B5EF4-FFF2-40B4-BE49-F238E27FC236}">
                <a16:creationId xmlns:a16="http://schemas.microsoft.com/office/drawing/2014/main" id="{AA890898-2DC9-A2A7-7BAA-C6BAEAD93F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3F1F8-07E1-45E4-AD50-BEA0B0492809}"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dirty="0">
              <a:ln>
                <a:noFill/>
              </a:ln>
              <a:solidFill>
                <a:srgbClr val="041E42"/>
              </a:solidFill>
              <a:effectLst/>
              <a:uLnTx/>
              <a:uFillTx/>
              <a:latin typeface="Scania Office"/>
              <a:ea typeface="+mn-ea"/>
              <a:cs typeface="+mn-cs"/>
            </a:endParaRPr>
          </a:p>
        </p:txBody>
      </p:sp>
      <p:sp>
        <p:nvSpPr>
          <p:cNvPr id="4" name="Footer Placeholder 3">
            <a:extLst>
              <a:ext uri="{FF2B5EF4-FFF2-40B4-BE49-F238E27FC236}">
                <a16:creationId xmlns:a16="http://schemas.microsoft.com/office/drawing/2014/main" id="{267150AF-04CD-352C-857A-9650040FE6F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en-US" sz="800" b="0" i="0" u="none" strike="noStrike" kern="1200" cap="none" spc="0" normalizeH="0" baseline="0" noProof="0" dirty="0">
              <a:ln>
                <a:noFill/>
              </a:ln>
              <a:solidFill>
                <a:srgbClr val="041E42"/>
              </a:solidFill>
              <a:effectLst/>
              <a:uLnTx/>
              <a:uFillTx/>
              <a:latin typeface="Scania Office"/>
              <a:ea typeface="+mn-ea"/>
              <a:cs typeface="+mn-cs"/>
            </a:endParaRPr>
          </a:p>
        </p:txBody>
      </p:sp>
      <p:sp>
        <p:nvSpPr>
          <p:cNvPr id="6" name="Title 5">
            <a:extLst>
              <a:ext uri="{FF2B5EF4-FFF2-40B4-BE49-F238E27FC236}">
                <a16:creationId xmlns:a16="http://schemas.microsoft.com/office/drawing/2014/main" id="{052BF6AC-6944-DB91-8805-0C745D97140B}"/>
              </a:ext>
            </a:extLst>
          </p:cNvPr>
          <p:cNvSpPr>
            <a:spLocks noGrp="1"/>
          </p:cNvSpPr>
          <p:nvPr>
            <p:ph type="title"/>
          </p:nvPr>
        </p:nvSpPr>
        <p:spPr>
          <a:xfrm>
            <a:off x="515938" y="365125"/>
            <a:ext cx="10585556" cy="542925"/>
          </a:xfrm>
        </p:spPr>
        <p:txBody>
          <a:bodyPr/>
          <a:lstStyle/>
          <a:p>
            <a:r>
              <a:rPr lang="en-SI" dirty="0">
                <a:latin typeface="+mj-lt"/>
              </a:rPr>
              <a:t>Position of Equipment</a:t>
            </a:r>
            <a:endParaRPr lang="en-GB" dirty="0">
              <a:latin typeface="+mj-lt"/>
            </a:endParaRPr>
          </a:p>
        </p:txBody>
      </p:sp>
      <p:pic>
        <p:nvPicPr>
          <p:cNvPr id="9" name="Picture 8">
            <a:extLst>
              <a:ext uri="{FF2B5EF4-FFF2-40B4-BE49-F238E27FC236}">
                <a16:creationId xmlns:a16="http://schemas.microsoft.com/office/drawing/2014/main" id="{579D7B51-D902-165F-A788-4FECB69938C7}"/>
              </a:ext>
            </a:extLst>
          </p:cNvPr>
          <p:cNvPicPr>
            <a:picLocks noChangeAspect="1"/>
          </p:cNvPicPr>
          <p:nvPr/>
        </p:nvPicPr>
        <p:blipFill rotWithShape="1">
          <a:blip r:embed="rId4"/>
          <a:srcRect l="2" t="8949" r="36917" b="9021"/>
          <a:stretch/>
        </p:blipFill>
        <p:spPr>
          <a:xfrm>
            <a:off x="421352" y="1106208"/>
            <a:ext cx="3022063" cy="2196173"/>
          </a:xfrm>
          <a:prstGeom prst="rect">
            <a:avLst/>
          </a:prstGeom>
        </p:spPr>
      </p:pic>
      <p:pic>
        <p:nvPicPr>
          <p:cNvPr id="10" name="Picture 9">
            <a:extLst>
              <a:ext uri="{FF2B5EF4-FFF2-40B4-BE49-F238E27FC236}">
                <a16:creationId xmlns:a16="http://schemas.microsoft.com/office/drawing/2014/main" id="{8D791ADC-A986-4314-7E53-148E2929D136}"/>
              </a:ext>
            </a:extLst>
          </p:cNvPr>
          <p:cNvPicPr>
            <a:picLocks noChangeAspect="1"/>
          </p:cNvPicPr>
          <p:nvPr/>
        </p:nvPicPr>
        <p:blipFill>
          <a:blip r:embed="rId5"/>
          <a:stretch>
            <a:fillRect/>
          </a:stretch>
        </p:blipFill>
        <p:spPr>
          <a:xfrm>
            <a:off x="4679195" y="974598"/>
            <a:ext cx="1411825" cy="2196173"/>
          </a:xfrm>
          <a:prstGeom prst="rect">
            <a:avLst/>
          </a:prstGeom>
        </p:spPr>
      </p:pic>
      <p:sp>
        <p:nvSpPr>
          <p:cNvPr id="11" name="Arrow: Right 10">
            <a:extLst>
              <a:ext uri="{FF2B5EF4-FFF2-40B4-BE49-F238E27FC236}">
                <a16:creationId xmlns:a16="http://schemas.microsoft.com/office/drawing/2014/main" id="{6F0E94B0-FCC6-240F-1614-8C097F71FD96}"/>
              </a:ext>
            </a:extLst>
          </p:cNvPr>
          <p:cNvSpPr/>
          <p:nvPr/>
        </p:nvSpPr>
        <p:spPr>
          <a:xfrm>
            <a:off x="3827655" y="2137233"/>
            <a:ext cx="795375" cy="478205"/>
          </a:xfrm>
          <a:prstGeom prst="rightArrow">
            <a:avLst/>
          </a:prstGeom>
          <a:solidFill>
            <a:srgbClr val="002060"/>
          </a:solidFill>
          <a:ln>
            <a:noFill/>
          </a:ln>
          <a:effectLst>
            <a:outerShdw blurRad="149987" dist="250190" dir="8460000" algn="ctr">
              <a:srgbClr val="000000">
                <a:alpha val="28000"/>
              </a:srgbClr>
            </a:outerShdw>
          </a:effectLst>
          <a:scene3d>
            <a:camera prst="perspectiveFront"/>
            <a:lightRig rig="contrasting" dir="t">
              <a:rot lat="0" lon="0" rev="1500000"/>
            </a:lightRig>
          </a:scene3d>
          <a:sp3d prstMaterial="metal">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200"/>
              </a:spcBef>
              <a:spcAft>
                <a:spcPts val="0"/>
              </a:spcAft>
              <a:buClrTx/>
              <a:buSzTx/>
              <a:buFontTx/>
              <a:buNone/>
              <a:tabLst/>
              <a:defRPr/>
            </a:pPr>
            <a:endParaRPr kumimoji="0" lang="en-GB"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Scania Office"/>
              <a:ea typeface="+mn-ea"/>
              <a:cs typeface="+mn-cs"/>
            </a:endParaRPr>
          </a:p>
        </p:txBody>
      </p:sp>
      <p:pic>
        <p:nvPicPr>
          <p:cNvPr id="1026" name="Picture 2">
            <a:extLst>
              <a:ext uri="{FF2B5EF4-FFF2-40B4-BE49-F238E27FC236}">
                <a16:creationId xmlns:a16="http://schemas.microsoft.com/office/drawing/2014/main" id="{419A5245-A098-1304-B88C-4D851E46FF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4228" y="974598"/>
            <a:ext cx="1722400" cy="21961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2AC6719-2038-B8F5-E9E5-2348BF0D19FD}"/>
              </a:ext>
            </a:extLst>
          </p:cNvPr>
          <p:cNvSpPr txBox="1"/>
          <p:nvPr/>
        </p:nvSpPr>
        <p:spPr>
          <a:xfrm>
            <a:off x="421352" y="3689303"/>
            <a:ext cx="3814890" cy="1878976"/>
          </a:xfrm>
          <a:prstGeom prst="rect">
            <a:avLst/>
          </a:prstGeom>
          <a:noFill/>
          <a:ln w="38100">
            <a:solidFill>
              <a:schemeClr val="accent1"/>
            </a:solidFill>
          </a:ln>
        </p:spPr>
        <p:txBody>
          <a:bodyPr wrap="none" rtlCol="0">
            <a:spAutoFit/>
          </a:bodyPr>
          <a:lstStyle/>
          <a:p>
            <a:pPr marL="0" marR="0" lvl="0" indent="0" algn="l" defTabSz="914400" rtl="0" eaLnBrk="1" fontAlgn="auto" latinLnBrk="0" hangingPunct="1">
              <a:lnSpc>
                <a:spcPct val="90000"/>
              </a:lnSpc>
              <a:spcBef>
                <a:spcPts val="0"/>
              </a:spcBef>
              <a:spcAft>
                <a:spcPts val="0"/>
              </a:spcAft>
              <a:buClr>
                <a:srgbClr val="041E42"/>
              </a:buClr>
              <a:buSzTx/>
              <a:buFontTx/>
              <a:buNone/>
              <a:tabLst/>
              <a:defRPr/>
            </a:pPr>
            <a:r>
              <a:rPr kumimoji="0" lang="en-SI" sz="2000" b="0" i="0" u="none" strike="noStrike" kern="1200" cap="none" spc="0" normalizeH="0" baseline="0" noProof="0" dirty="0">
                <a:ln>
                  <a:noFill/>
                </a:ln>
                <a:solidFill>
                  <a:srgbClr val="041E42"/>
                </a:solidFill>
                <a:effectLst/>
                <a:uLnTx/>
                <a:uFillTx/>
                <a:latin typeface="Scania Office"/>
                <a:ea typeface="+mn-ea"/>
                <a:cs typeface="+mn-cs"/>
              </a:rPr>
              <a:t>Vehicle reference points:</a:t>
            </a:r>
            <a:endParaRPr kumimoji="0" lang="en-GB" sz="2000" b="0" i="0" u="none" strike="noStrike" kern="1200" cap="none" spc="0" normalizeH="0" baseline="0" noProof="0" dirty="0">
              <a:ln>
                <a:noFill/>
              </a:ln>
              <a:solidFill>
                <a:srgbClr val="041E42"/>
              </a:solidFill>
              <a:effectLst/>
              <a:uLnTx/>
              <a:uFillTx/>
              <a:latin typeface="Scania Office"/>
              <a:ea typeface="+mn-ea"/>
              <a:cs typeface="+mn-cs"/>
            </a:endParaRPr>
          </a:p>
          <a:p>
            <a:pPr marL="342900" marR="0" lvl="0" indent="-342900" algn="l" defTabSz="914400" rtl="0" eaLnBrk="1" fontAlgn="auto" latinLnBrk="0" hangingPunct="1">
              <a:lnSpc>
                <a:spcPct val="90000"/>
              </a:lnSpc>
              <a:spcBef>
                <a:spcPts val="0"/>
              </a:spcBef>
              <a:spcAft>
                <a:spcPts val="0"/>
              </a:spcAft>
              <a:buClr>
                <a:srgbClr val="041E42"/>
              </a:buClr>
              <a:buSzTx/>
              <a:buFont typeface="Arial" panose="020B0604020202020204" pitchFamily="34" charset="0"/>
              <a:buChar char="•"/>
              <a:tabLst/>
              <a:defRPr/>
            </a:pPr>
            <a:r>
              <a:rPr kumimoji="0" lang="en-SI" sz="2000" b="0" i="0" u="none" strike="noStrike" kern="1200" cap="none" spc="0" normalizeH="0" baseline="0" noProof="0" dirty="0">
                <a:ln>
                  <a:noFill/>
                </a:ln>
                <a:solidFill>
                  <a:srgbClr val="041E42"/>
                </a:solidFill>
                <a:effectLst/>
                <a:uLnTx/>
                <a:uFillTx/>
                <a:latin typeface="Scania Office"/>
                <a:ea typeface="+mn-ea"/>
                <a:cs typeface="+mn-cs"/>
              </a:rPr>
              <a:t>1st front axle *</a:t>
            </a:r>
          </a:p>
          <a:p>
            <a:pPr marL="342900" marR="0" lvl="0" indent="-342900" algn="l" defTabSz="914400" rtl="0" eaLnBrk="1" fontAlgn="auto" latinLnBrk="0" hangingPunct="1">
              <a:lnSpc>
                <a:spcPct val="90000"/>
              </a:lnSpc>
              <a:spcBef>
                <a:spcPts val="0"/>
              </a:spcBef>
              <a:spcAft>
                <a:spcPts val="0"/>
              </a:spcAft>
              <a:buClr>
                <a:srgbClr val="041E42"/>
              </a:buClr>
              <a:buSzTx/>
              <a:buFont typeface="Arial" panose="020B0604020202020204" pitchFamily="34" charset="0"/>
              <a:buChar char="•"/>
              <a:tabLst/>
              <a:defRPr/>
            </a:pPr>
            <a:r>
              <a:rPr kumimoji="0" lang="en-SI" sz="2000" b="0" i="0" u="none" strike="noStrike" kern="1200" cap="none" spc="0" normalizeH="0" baseline="0" noProof="0" dirty="0">
                <a:ln>
                  <a:noFill/>
                </a:ln>
                <a:solidFill>
                  <a:srgbClr val="041E42"/>
                </a:solidFill>
                <a:effectLst/>
                <a:uLnTx/>
                <a:uFillTx/>
                <a:latin typeface="Scania Office"/>
                <a:ea typeface="+mn-ea"/>
                <a:cs typeface="+mn-cs"/>
              </a:rPr>
              <a:t>1st rear driven axle *</a:t>
            </a:r>
          </a:p>
          <a:p>
            <a:pPr marL="342900" marR="0" lvl="0" indent="-342900" algn="l" defTabSz="914400" rtl="0" eaLnBrk="1" fontAlgn="auto" latinLnBrk="0" hangingPunct="1">
              <a:lnSpc>
                <a:spcPct val="90000"/>
              </a:lnSpc>
              <a:spcBef>
                <a:spcPts val="0"/>
              </a:spcBef>
              <a:spcAft>
                <a:spcPts val="0"/>
              </a:spcAft>
              <a:buClr>
                <a:srgbClr val="041E42"/>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41E42"/>
                </a:solidFill>
                <a:effectLst/>
                <a:uLnTx/>
                <a:uFillTx/>
                <a:latin typeface="Scania Office"/>
                <a:ea typeface="+mn-ea"/>
                <a:cs typeface="+mn-cs"/>
              </a:rPr>
              <a:t>behind cab </a:t>
            </a:r>
            <a:r>
              <a:rPr kumimoji="0" lang="en-SI" sz="2000" b="0" i="0" u="none" strike="noStrike" kern="1200" cap="none" spc="0" normalizeH="0" baseline="0" noProof="0" dirty="0">
                <a:ln>
                  <a:noFill/>
                </a:ln>
                <a:solidFill>
                  <a:srgbClr val="041E42"/>
                </a:solidFill>
                <a:effectLst/>
                <a:uLnTx/>
                <a:uFillTx/>
                <a:latin typeface="Scania Office"/>
                <a:ea typeface="+mn-ea"/>
                <a:cs typeface="+mn-cs"/>
              </a:rPr>
              <a:t>*</a:t>
            </a:r>
          </a:p>
          <a:p>
            <a:pPr marL="342900" marR="0" lvl="0" indent="-342900" algn="l" defTabSz="914400" rtl="0" eaLnBrk="1" fontAlgn="auto" latinLnBrk="0" hangingPunct="1">
              <a:lnSpc>
                <a:spcPct val="90000"/>
              </a:lnSpc>
              <a:spcBef>
                <a:spcPts val="0"/>
              </a:spcBef>
              <a:spcAft>
                <a:spcPts val="0"/>
              </a:spcAft>
              <a:buClr>
                <a:srgbClr val="041E42"/>
              </a:buClr>
              <a:buSzTx/>
              <a:buFont typeface="Arial" panose="020B0604020202020204" pitchFamily="34" charset="0"/>
              <a:buChar char="•"/>
              <a:tabLst/>
              <a:defRPr/>
            </a:pPr>
            <a:r>
              <a:rPr kumimoji="0" lang="en-SI" sz="2000" b="0" i="0" u="none" strike="noStrike" kern="1200" cap="none" spc="0" normalizeH="0" baseline="0" noProof="0" dirty="0">
                <a:ln>
                  <a:noFill/>
                </a:ln>
                <a:solidFill>
                  <a:srgbClr val="041E42"/>
                </a:solidFill>
                <a:effectLst/>
                <a:uLnTx/>
                <a:uFillTx/>
                <a:latin typeface="Scania Office"/>
                <a:ea typeface="+mn-ea"/>
                <a:cs typeface="+mn-cs"/>
              </a:rPr>
              <a:t>end of rear overhang *</a:t>
            </a:r>
          </a:p>
          <a:p>
            <a:pPr marL="0" marR="0" lvl="0" indent="0" algn="l" defTabSz="914400" rtl="0" eaLnBrk="1" fontAlgn="auto" latinLnBrk="0" hangingPunct="1">
              <a:lnSpc>
                <a:spcPct val="90000"/>
              </a:lnSpc>
              <a:spcBef>
                <a:spcPts val="0"/>
              </a:spcBef>
              <a:spcAft>
                <a:spcPts val="0"/>
              </a:spcAft>
              <a:buClr>
                <a:srgbClr val="041E42"/>
              </a:buClr>
              <a:buSzTx/>
              <a:buFontTx/>
              <a:buNone/>
              <a:tabLst/>
              <a:defRPr/>
            </a:pPr>
            <a:endParaRPr kumimoji="0" lang="en-SI" sz="1700" b="0" i="0" u="none" strike="noStrike" kern="1200" cap="none" spc="0" normalizeH="0" baseline="0" noProof="0" dirty="0">
              <a:ln>
                <a:noFill/>
              </a:ln>
              <a:solidFill>
                <a:srgbClr val="041E42"/>
              </a:solidFill>
              <a:effectLst/>
              <a:uLnTx/>
              <a:uFillTx/>
              <a:latin typeface="Scania Office"/>
              <a:ea typeface="+mn-ea"/>
              <a:cs typeface="+mn-cs"/>
            </a:endParaRPr>
          </a:p>
          <a:p>
            <a:pPr marL="0" marR="0" lvl="0" indent="0" algn="l" defTabSz="914400" rtl="0" eaLnBrk="1" fontAlgn="auto" latinLnBrk="0" hangingPunct="1">
              <a:lnSpc>
                <a:spcPct val="90000"/>
              </a:lnSpc>
              <a:spcBef>
                <a:spcPts val="0"/>
              </a:spcBef>
              <a:spcAft>
                <a:spcPts val="0"/>
              </a:spcAft>
              <a:buClr>
                <a:srgbClr val="041E42"/>
              </a:buClr>
              <a:buSzTx/>
              <a:buFontTx/>
              <a:buNone/>
              <a:tabLst/>
              <a:defRPr/>
            </a:pPr>
            <a:r>
              <a:rPr kumimoji="0" lang="en-SI" sz="1200" b="0" i="0" u="none" strike="noStrike" kern="1200" cap="none" spc="0" normalizeH="0" baseline="0" noProof="0" dirty="0">
                <a:ln>
                  <a:noFill/>
                </a:ln>
                <a:solidFill>
                  <a:srgbClr val="041E42"/>
                </a:solidFill>
                <a:effectLst/>
                <a:uLnTx/>
                <a:uFillTx/>
                <a:latin typeface="Scania Office"/>
                <a:ea typeface="+mn-ea"/>
                <a:cs typeface="+mn-cs"/>
              </a:rPr>
              <a:t>*On</a:t>
            </a:r>
            <a:r>
              <a:rPr kumimoji="0" lang="en-GB" sz="1200" b="0" i="0" u="none" strike="noStrike" kern="1200" cap="none" spc="0" normalizeH="0" baseline="0" noProof="0" dirty="0">
                <a:ln>
                  <a:noFill/>
                </a:ln>
                <a:solidFill>
                  <a:srgbClr val="041E42"/>
                </a:solidFill>
                <a:effectLst/>
                <a:uLnTx/>
                <a:uFillTx/>
                <a:latin typeface="Scania Office"/>
                <a:ea typeface="+mn-ea"/>
                <a:cs typeface="+mn-cs"/>
              </a:rPr>
              <a:t> top of the frame</a:t>
            </a:r>
            <a:r>
              <a:rPr kumimoji="0" lang="en-SI" sz="1200" b="0" i="0" u="none" strike="noStrike" kern="1200" cap="none" spc="0" normalizeH="0" baseline="0" noProof="0" dirty="0">
                <a:ln>
                  <a:noFill/>
                </a:ln>
                <a:solidFill>
                  <a:srgbClr val="041E42"/>
                </a:solidFill>
                <a:effectLst/>
                <a:uLnTx/>
                <a:uFillTx/>
                <a:latin typeface="Scania Office"/>
                <a:ea typeface="+mn-ea"/>
                <a:cs typeface="+mn-cs"/>
              </a:rPr>
              <a:t> and in the middle of vehicle</a:t>
            </a:r>
          </a:p>
        </p:txBody>
      </p:sp>
      <p:sp>
        <p:nvSpPr>
          <p:cNvPr id="16" name="TextBox 15">
            <a:extLst>
              <a:ext uri="{FF2B5EF4-FFF2-40B4-BE49-F238E27FC236}">
                <a16:creationId xmlns:a16="http://schemas.microsoft.com/office/drawing/2014/main" id="{B4BD4EFD-57D5-B6DC-544F-288649676F6C}"/>
              </a:ext>
            </a:extLst>
          </p:cNvPr>
          <p:cNvSpPr txBox="1"/>
          <p:nvPr/>
        </p:nvSpPr>
        <p:spPr>
          <a:xfrm>
            <a:off x="6254810" y="5980171"/>
            <a:ext cx="184731" cy="258532"/>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0"/>
              </a:spcAft>
              <a:buClr>
                <a:srgbClr val="041E42"/>
              </a:buClr>
              <a:buSzTx/>
              <a:buFontTx/>
              <a:buNone/>
              <a:tabLst/>
              <a:defRPr/>
            </a:pPr>
            <a:endParaRPr kumimoji="0" lang="en-GB" sz="1200" b="0" i="0" u="none" strike="noStrike" kern="1200" cap="none" spc="0" normalizeH="0" baseline="0" noProof="0" dirty="0">
              <a:ln>
                <a:noFill/>
              </a:ln>
              <a:solidFill>
                <a:srgbClr val="041E42"/>
              </a:solidFill>
              <a:effectLst/>
              <a:uLnTx/>
              <a:uFillTx/>
              <a:latin typeface="Scania Office"/>
              <a:ea typeface="+mn-ea"/>
              <a:cs typeface="+mn-cs"/>
            </a:endParaRPr>
          </a:p>
        </p:txBody>
      </p:sp>
      <p:sp>
        <p:nvSpPr>
          <p:cNvPr id="2" name="Slide Number Placeholder 1">
            <a:extLst>
              <a:ext uri="{FF2B5EF4-FFF2-40B4-BE49-F238E27FC236}">
                <a16:creationId xmlns:a16="http://schemas.microsoft.com/office/drawing/2014/main" id="{E834D144-BF36-B4BF-5F6C-B6C5ACCF2338}"/>
              </a:ext>
            </a:extLst>
          </p:cNvPr>
          <p:cNvSpPr>
            <a:spLocks noGrp="1"/>
          </p:cNvSpPr>
          <p:nvPr>
            <p:ph type="sldNum" sz="quarter" idx="12"/>
          </p:nvPr>
        </p:nvSpPr>
        <p:spPr/>
        <p:txBody>
          <a:bodyPr/>
          <a:lstStyle/>
          <a:p>
            <a:fld id="{0183C6E6-4335-4428-AB21-BBACF8148F3A}" type="slidenum">
              <a:rPr lang="en-US" smtClean="0"/>
              <a:t>55</a:t>
            </a:fld>
            <a:endParaRPr lang="en-US"/>
          </a:p>
        </p:txBody>
      </p:sp>
    </p:spTree>
    <p:extLst>
      <p:ext uri="{BB962C8B-B14F-4D97-AF65-F5344CB8AC3E}">
        <p14:creationId xmlns:p14="http://schemas.microsoft.com/office/powerpoint/2010/main" val="1183401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2BF6AC-6944-DB91-8805-0C745D97140B}"/>
              </a:ext>
            </a:extLst>
          </p:cNvPr>
          <p:cNvSpPr>
            <a:spLocks noGrp="1"/>
          </p:cNvSpPr>
          <p:nvPr>
            <p:ph type="title"/>
          </p:nvPr>
        </p:nvSpPr>
        <p:spPr>
          <a:xfrm>
            <a:off x="515938" y="422693"/>
            <a:ext cx="10585556" cy="574085"/>
          </a:xfrm>
        </p:spPr>
        <p:txBody>
          <a:bodyPr anchor="b">
            <a:normAutofit/>
          </a:bodyPr>
          <a:lstStyle/>
          <a:p>
            <a:r>
              <a:rPr lang="en-SI" dirty="0">
                <a:latin typeface="+mj-lt"/>
              </a:rPr>
              <a:t>Position of Equipment</a:t>
            </a:r>
            <a:endParaRPr lang="en-GB" dirty="0">
              <a:latin typeface="+mj-lt"/>
            </a:endParaRPr>
          </a:p>
        </p:txBody>
      </p:sp>
      <p:sp>
        <p:nvSpPr>
          <p:cNvPr id="3" name="Date Placeholder 2">
            <a:extLst>
              <a:ext uri="{FF2B5EF4-FFF2-40B4-BE49-F238E27FC236}">
                <a16:creationId xmlns:a16="http://schemas.microsoft.com/office/drawing/2014/main" id="{AA890898-2DC9-A2A7-7BAA-C6BAEAD93F09}"/>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AF659DE-FB7C-4BD7-9B9D-07A354A62057}"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4" name="Footer Placeholder 3">
            <a:extLst>
              <a:ext uri="{FF2B5EF4-FFF2-40B4-BE49-F238E27FC236}">
                <a16:creationId xmlns:a16="http://schemas.microsoft.com/office/drawing/2014/main" id="{267150AF-04CD-352C-857A-9650040FE6FC}"/>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pic>
        <p:nvPicPr>
          <p:cNvPr id="12" name="Picture 11">
            <a:extLst>
              <a:ext uri="{FF2B5EF4-FFF2-40B4-BE49-F238E27FC236}">
                <a16:creationId xmlns:a16="http://schemas.microsoft.com/office/drawing/2014/main" id="{F8934146-58CF-B10B-504E-636C7DE40946}"/>
              </a:ext>
            </a:extLst>
          </p:cNvPr>
          <p:cNvPicPr>
            <a:picLocks noChangeAspect="1"/>
          </p:cNvPicPr>
          <p:nvPr/>
        </p:nvPicPr>
        <p:blipFill>
          <a:blip r:embed="rId3"/>
          <a:stretch>
            <a:fillRect/>
          </a:stretch>
        </p:blipFill>
        <p:spPr>
          <a:xfrm>
            <a:off x="596682" y="1092361"/>
            <a:ext cx="8118949" cy="5122783"/>
          </a:xfrm>
          <a:prstGeom prst="rect">
            <a:avLst/>
          </a:prstGeom>
        </p:spPr>
      </p:pic>
      <p:sp>
        <p:nvSpPr>
          <p:cNvPr id="2" name="TextBox 1">
            <a:extLst>
              <a:ext uri="{FF2B5EF4-FFF2-40B4-BE49-F238E27FC236}">
                <a16:creationId xmlns:a16="http://schemas.microsoft.com/office/drawing/2014/main" id="{F6A038C7-A2A1-7301-DC85-7E34D066F0BC}"/>
              </a:ext>
            </a:extLst>
          </p:cNvPr>
          <p:cNvSpPr txBox="1"/>
          <p:nvPr/>
        </p:nvSpPr>
        <p:spPr>
          <a:xfrm>
            <a:off x="8715631" y="4804928"/>
            <a:ext cx="2979699" cy="8679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
                <a:srgbClr val="041E42"/>
              </a:buClr>
              <a:buSzTx/>
              <a:buFontTx/>
              <a:buNone/>
              <a:tabLst/>
              <a:defRPr/>
            </a:pPr>
            <a:r>
              <a:rPr kumimoji="0" lang="en-SI" sz="1400" b="0" i="0" u="none" strike="noStrike" kern="1200" cap="none" spc="0" normalizeH="0" baseline="0" noProof="0" dirty="0">
                <a:ln>
                  <a:noFill/>
                </a:ln>
                <a:solidFill>
                  <a:srgbClr val="041E42"/>
                </a:solidFill>
                <a:effectLst/>
                <a:uLnTx/>
                <a:uFillTx/>
                <a:latin typeface="Scania Office"/>
                <a:ea typeface="+mn-ea"/>
                <a:cs typeface="+mn-cs"/>
              </a:rPr>
              <a:t>Y component of the position, is difference bet</a:t>
            </a:r>
            <a:r>
              <a:rPr kumimoji="0" lang="en-GB" sz="1400" b="0" i="0" u="none" strike="noStrike" kern="1200" cap="none" spc="0" normalizeH="0" baseline="0" noProof="0" dirty="0">
                <a:ln>
                  <a:noFill/>
                </a:ln>
                <a:solidFill>
                  <a:srgbClr val="041E42"/>
                </a:solidFill>
                <a:effectLst/>
                <a:uLnTx/>
                <a:uFillTx/>
                <a:latin typeface="Scania Office"/>
                <a:ea typeface="+mn-ea"/>
                <a:cs typeface="+mn-cs"/>
              </a:rPr>
              <a:t>we</a:t>
            </a:r>
            <a:r>
              <a:rPr kumimoji="0" lang="en-SI" sz="1400" b="0" i="0" u="none" strike="noStrike" kern="1200" cap="none" spc="0" normalizeH="0" baseline="0" noProof="0" dirty="0" err="1">
                <a:ln>
                  <a:noFill/>
                </a:ln>
                <a:solidFill>
                  <a:srgbClr val="041E42"/>
                </a:solidFill>
                <a:effectLst/>
                <a:uLnTx/>
                <a:uFillTx/>
                <a:latin typeface="Scania Office"/>
                <a:ea typeface="+mn-ea"/>
                <a:cs typeface="+mn-cs"/>
              </a:rPr>
              <a:t>en</a:t>
            </a:r>
            <a:r>
              <a:rPr kumimoji="0" lang="en-SI" sz="1400" b="0" i="0" u="none" strike="noStrike" kern="1200" cap="none" spc="0" normalizeH="0" baseline="0" noProof="0" dirty="0">
                <a:ln>
                  <a:noFill/>
                </a:ln>
                <a:solidFill>
                  <a:srgbClr val="041E42"/>
                </a:solidFill>
                <a:effectLst/>
                <a:uLnTx/>
                <a:uFillTx/>
                <a:latin typeface="Scania Office"/>
                <a:ea typeface="+mn-ea"/>
                <a:cs typeface="+mn-cs"/>
              </a:rPr>
              <a:t> middle of the vehicle and middle of the Equipment.</a:t>
            </a:r>
          </a:p>
        </p:txBody>
      </p:sp>
      <p:sp>
        <p:nvSpPr>
          <p:cNvPr id="5" name="Slide Number Placeholder 4">
            <a:extLst>
              <a:ext uri="{FF2B5EF4-FFF2-40B4-BE49-F238E27FC236}">
                <a16:creationId xmlns:a16="http://schemas.microsoft.com/office/drawing/2014/main" id="{C6901875-A25B-DF50-BDA3-9D70C945B34D}"/>
              </a:ext>
            </a:extLst>
          </p:cNvPr>
          <p:cNvSpPr>
            <a:spLocks noGrp="1"/>
          </p:cNvSpPr>
          <p:nvPr>
            <p:ph type="sldNum" sz="quarter" idx="12"/>
          </p:nvPr>
        </p:nvSpPr>
        <p:spPr/>
        <p:txBody>
          <a:bodyPr/>
          <a:lstStyle/>
          <a:p>
            <a:fld id="{0183C6E6-4335-4428-AB21-BBACF8148F3A}" type="slidenum">
              <a:rPr lang="en-US" smtClean="0"/>
              <a:t>56</a:t>
            </a:fld>
            <a:endParaRPr lang="en-US"/>
          </a:p>
        </p:txBody>
      </p:sp>
    </p:spTree>
    <p:extLst>
      <p:ext uri="{BB962C8B-B14F-4D97-AF65-F5344CB8AC3E}">
        <p14:creationId xmlns:p14="http://schemas.microsoft.com/office/powerpoint/2010/main" val="3675828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0C358F5A-413D-48C4-A032-D5139DB563C4}"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98271" y="105990"/>
            <a:ext cx="9867729" cy="710128"/>
          </a:xfrm>
          <a:prstGeom prst="rect">
            <a:avLst/>
          </a:prstGeom>
        </p:spPr>
        <p:txBody>
          <a:bodyPr vert="horz" lIns="0" tIns="0" rIns="0" bIns="0" rtlCol="0" anchor="b">
            <a:normAutofit fontScale="85000" lnSpcReduction="100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CAVA BTE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Advanced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Eqipment</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Tail</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Lift) </a:t>
            </a:r>
          </a:p>
        </p:txBody>
      </p:sp>
      <p:sp>
        <p:nvSpPr>
          <p:cNvPr id="10" name="Slide Number Placeholder 9">
            <a:extLst>
              <a:ext uri="{FF2B5EF4-FFF2-40B4-BE49-F238E27FC236}">
                <a16:creationId xmlns:a16="http://schemas.microsoft.com/office/drawing/2014/main" id="{FBF3A907-A474-FAAC-DF4F-0CF5EA3F2273}"/>
              </a:ext>
            </a:extLst>
          </p:cNvPr>
          <p:cNvSpPr>
            <a:spLocks noGrp="1"/>
          </p:cNvSpPr>
          <p:nvPr>
            <p:ph type="sldNum" sz="quarter" idx="12"/>
          </p:nvPr>
        </p:nvSpPr>
        <p:spPr/>
        <p:txBody>
          <a:bodyPr/>
          <a:lstStyle/>
          <a:p>
            <a:fld id="{0183C6E6-4335-4428-AB21-BBACF8148F3A}" type="slidenum">
              <a:rPr lang="en-US" smtClean="0"/>
              <a:t>57</a:t>
            </a:fld>
            <a:endParaRPr lang="en-US"/>
          </a:p>
        </p:txBody>
      </p:sp>
      <p:pic>
        <p:nvPicPr>
          <p:cNvPr id="16" name="Picture 15">
            <a:extLst>
              <a:ext uri="{FF2B5EF4-FFF2-40B4-BE49-F238E27FC236}">
                <a16:creationId xmlns:a16="http://schemas.microsoft.com/office/drawing/2014/main" id="{4D984714-845F-FB31-454D-2EEAE7CE7E23}"/>
              </a:ext>
            </a:extLst>
          </p:cNvPr>
          <p:cNvPicPr>
            <a:picLocks noChangeAspect="1"/>
          </p:cNvPicPr>
          <p:nvPr/>
        </p:nvPicPr>
        <p:blipFill>
          <a:blip r:embed="rId3"/>
          <a:stretch>
            <a:fillRect/>
          </a:stretch>
        </p:blipFill>
        <p:spPr>
          <a:xfrm>
            <a:off x="167640" y="930068"/>
            <a:ext cx="11765280" cy="5326546"/>
          </a:xfrm>
          <a:prstGeom prst="rect">
            <a:avLst/>
          </a:prstGeom>
        </p:spPr>
      </p:pic>
    </p:spTree>
    <p:extLst>
      <p:ext uri="{BB962C8B-B14F-4D97-AF65-F5344CB8AC3E}">
        <p14:creationId xmlns:p14="http://schemas.microsoft.com/office/powerpoint/2010/main" val="22141230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7B79244-1DA5-4F91-981D-04963BBB3E0D}"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98271" y="105990"/>
            <a:ext cx="10902729" cy="710128"/>
          </a:xfrm>
          <a:prstGeom prst="rect">
            <a:avLst/>
          </a:prstGeom>
        </p:spPr>
        <p:txBody>
          <a:bodyPr vert="horz" lIns="0" tIns="0" rIns="0" bIns="0" rtlCol="0" anchor="b">
            <a:normAutofit fontScale="85000" lnSpcReduction="100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CAVA BTE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Advanced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Eqipment</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Cooling</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Box) </a:t>
            </a:r>
          </a:p>
        </p:txBody>
      </p:sp>
      <p:sp>
        <p:nvSpPr>
          <p:cNvPr id="10" name="Slide Number Placeholder 9">
            <a:extLst>
              <a:ext uri="{FF2B5EF4-FFF2-40B4-BE49-F238E27FC236}">
                <a16:creationId xmlns:a16="http://schemas.microsoft.com/office/drawing/2014/main" id="{052F9EBC-883F-E292-7D5B-17F8D5ED5329}"/>
              </a:ext>
            </a:extLst>
          </p:cNvPr>
          <p:cNvSpPr>
            <a:spLocks noGrp="1"/>
          </p:cNvSpPr>
          <p:nvPr>
            <p:ph type="sldNum" sz="quarter" idx="12"/>
          </p:nvPr>
        </p:nvSpPr>
        <p:spPr/>
        <p:txBody>
          <a:bodyPr/>
          <a:lstStyle/>
          <a:p>
            <a:fld id="{0183C6E6-4335-4428-AB21-BBACF8148F3A}" type="slidenum">
              <a:rPr lang="en-US" smtClean="0"/>
              <a:t>58</a:t>
            </a:fld>
            <a:endParaRPr lang="en-US"/>
          </a:p>
        </p:txBody>
      </p:sp>
      <p:pic>
        <p:nvPicPr>
          <p:cNvPr id="12" name="Picture 11">
            <a:extLst>
              <a:ext uri="{FF2B5EF4-FFF2-40B4-BE49-F238E27FC236}">
                <a16:creationId xmlns:a16="http://schemas.microsoft.com/office/drawing/2014/main" id="{7F4CDC0A-0203-090C-ACB6-1B082B6A7296}"/>
              </a:ext>
            </a:extLst>
          </p:cNvPr>
          <p:cNvPicPr>
            <a:picLocks noChangeAspect="1"/>
          </p:cNvPicPr>
          <p:nvPr/>
        </p:nvPicPr>
        <p:blipFill>
          <a:blip r:embed="rId3"/>
          <a:stretch>
            <a:fillRect/>
          </a:stretch>
        </p:blipFill>
        <p:spPr>
          <a:xfrm>
            <a:off x="98271" y="812721"/>
            <a:ext cx="11864340" cy="5371394"/>
          </a:xfrm>
          <a:prstGeom prst="rect">
            <a:avLst/>
          </a:prstGeom>
        </p:spPr>
      </p:pic>
    </p:spTree>
    <p:extLst>
      <p:ext uri="{BB962C8B-B14F-4D97-AF65-F5344CB8AC3E}">
        <p14:creationId xmlns:p14="http://schemas.microsoft.com/office/powerpoint/2010/main" val="41852946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7E1CEA6-9A17-4B5D-8468-C7D7EB207A17}"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98271" y="105990"/>
            <a:ext cx="10902729" cy="710128"/>
          </a:xfrm>
          <a:prstGeom prst="rect">
            <a:avLst/>
          </a:prstGeom>
        </p:spPr>
        <p:txBody>
          <a:bodyPr vert="horz" lIns="0" tIns="0" rIns="0" bIns="0" rtlCol="0" anchor="b">
            <a:normAutofit fontScale="85000" lnSpcReduction="100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CAVA BTE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Advanced</a:t>
            </a: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Eqipment</a:t>
            </a: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Cooling</a:t>
            </a: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Box) </a:t>
            </a:r>
          </a:p>
        </p:txBody>
      </p:sp>
      <p:sp>
        <p:nvSpPr>
          <p:cNvPr id="4" name="Slide Number Placeholder 3">
            <a:extLst>
              <a:ext uri="{FF2B5EF4-FFF2-40B4-BE49-F238E27FC236}">
                <a16:creationId xmlns:a16="http://schemas.microsoft.com/office/drawing/2014/main" id="{AB2CC3D1-FAA3-DA25-C147-357742BB6C4D}"/>
              </a:ext>
            </a:extLst>
          </p:cNvPr>
          <p:cNvSpPr>
            <a:spLocks noGrp="1"/>
          </p:cNvSpPr>
          <p:nvPr>
            <p:ph type="sldNum" sz="quarter" idx="12"/>
          </p:nvPr>
        </p:nvSpPr>
        <p:spPr/>
        <p:txBody>
          <a:bodyPr/>
          <a:lstStyle/>
          <a:p>
            <a:fld id="{0183C6E6-4335-4428-AB21-BBACF8148F3A}" type="slidenum">
              <a:rPr lang="en-US" smtClean="0"/>
              <a:t>59</a:t>
            </a:fld>
            <a:endParaRPr lang="en-US"/>
          </a:p>
        </p:txBody>
      </p:sp>
      <p:pic>
        <p:nvPicPr>
          <p:cNvPr id="12" name="Picture 11">
            <a:extLst>
              <a:ext uri="{FF2B5EF4-FFF2-40B4-BE49-F238E27FC236}">
                <a16:creationId xmlns:a16="http://schemas.microsoft.com/office/drawing/2014/main" id="{F8155810-6CD2-9E6B-5B34-8C39C72EEC5C}"/>
              </a:ext>
            </a:extLst>
          </p:cNvPr>
          <p:cNvPicPr>
            <a:picLocks noChangeAspect="1"/>
          </p:cNvPicPr>
          <p:nvPr/>
        </p:nvPicPr>
        <p:blipFill>
          <a:blip r:embed="rId3"/>
          <a:stretch>
            <a:fillRect/>
          </a:stretch>
        </p:blipFill>
        <p:spPr>
          <a:xfrm>
            <a:off x="257969" y="894564"/>
            <a:ext cx="11676061" cy="5286154"/>
          </a:xfrm>
          <a:prstGeom prst="rect">
            <a:avLst/>
          </a:prstGeom>
        </p:spPr>
      </p:pic>
    </p:spTree>
    <p:extLst>
      <p:ext uri="{BB962C8B-B14F-4D97-AF65-F5344CB8AC3E}">
        <p14:creationId xmlns:p14="http://schemas.microsoft.com/office/powerpoint/2010/main" val="187482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FE5F91F1-DCA2-4A5D-809E-E15FC31141EC}"/>
              </a:ext>
            </a:extLst>
          </p:cNvPr>
          <p:cNvSpPr>
            <a:spLocks noGrp="1"/>
          </p:cNvSpPr>
          <p:nvPr>
            <p:ph type="dt" sz="half" idx="10"/>
          </p:nvPr>
        </p:nvSpPr>
        <p:spPr/>
        <p:txBody>
          <a:bodyPr/>
          <a:lstStyle/>
          <a:p>
            <a:fld id="{C6B6DA80-38B1-4093-AF0E-D317F959B609}" type="datetime1">
              <a:rPr lang="en-GB" smtClean="0"/>
              <a:t>23/09/2024</a:t>
            </a:fld>
            <a:endParaRPr lang="en-GB"/>
          </a:p>
        </p:txBody>
      </p:sp>
      <p:sp>
        <p:nvSpPr>
          <p:cNvPr id="2" name="Footer Placeholder 1">
            <a:extLst>
              <a:ext uri="{FF2B5EF4-FFF2-40B4-BE49-F238E27FC236}">
                <a16:creationId xmlns:a16="http://schemas.microsoft.com/office/drawing/2014/main" id="{87D1BC6B-77B6-4015-8D3C-8CCD744D1833}"/>
              </a:ext>
            </a:extLst>
          </p:cNvPr>
          <p:cNvSpPr>
            <a:spLocks noGrp="1"/>
          </p:cNvSpPr>
          <p:nvPr>
            <p:ph type="ftr" sz="quarter" idx="11"/>
          </p:nvPr>
        </p:nvSpPr>
        <p:spPr/>
        <p:txBody>
          <a:bodyPr/>
          <a:lstStyle/>
          <a:p>
            <a:r>
              <a:rPr lang="en-GB"/>
              <a:t>Info class internal Department / KJI / CAVA</a:t>
            </a:r>
          </a:p>
        </p:txBody>
      </p:sp>
      <p:sp>
        <p:nvSpPr>
          <p:cNvPr id="7" name="Slide Number Placeholder 6">
            <a:extLst>
              <a:ext uri="{FF2B5EF4-FFF2-40B4-BE49-F238E27FC236}">
                <a16:creationId xmlns:a16="http://schemas.microsoft.com/office/drawing/2014/main" id="{E08CDE88-875B-41B5-A227-8C80AE197B08}"/>
              </a:ext>
            </a:extLst>
          </p:cNvPr>
          <p:cNvSpPr>
            <a:spLocks noGrp="1"/>
          </p:cNvSpPr>
          <p:nvPr>
            <p:ph type="sldNum" sz="quarter" idx="12"/>
          </p:nvPr>
        </p:nvSpPr>
        <p:spPr/>
        <p:txBody>
          <a:bodyPr/>
          <a:lstStyle/>
          <a:p>
            <a:fld id="{0183C6E6-4335-4428-AB21-BBACF8148F3A}" type="slidenum">
              <a:rPr lang="en-GB" smtClean="0"/>
              <a:t>6</a:t>
            </a:fld>
            <a:endParaRPr lang="en-GB"/>
          </a:p>
        </p:txBody>
      </p:sp>
      <p:sp>
        <p:nvSpPr>
          <p:cNvPr id="35" name="Title 34">
            <a:extLst>
              <a:ext uri="{FF2B5EF4-FFF2-40B4-BE49-F238E27FC236}">
                <a16:creationId xmlns:a16="http://schemas.microsoft.com/office/drawing/2014/main" id="{DD222A0D-C6F6-4AA2-8B78-48AEB20E65E8}"/>
              </a:ext>
            </a:extLst>
          </p:cNvPr>
          <p:cNvSpPr>
            <a:spLocks noGrp="1"/>
          </p:cNvSpPr>
          <p:nvPr>
            <p:ph type="title"/>
          </p:nvPr>
        </p:nvSpPr>
        <p:spPr>
          <a:xfrm>
            <a:off x="515936" y="887533"/>
            <a:ext cx="10585556" cy="563681"/>
          </a:xfrm>
        </p:spPr>
        <p:txBody>
          <a:bodyPr/>
          <a:lstStyle/>
          <a:p>
            <a:r>
              <a:rPr lang="en-GB">
                <a:latin typeface="Scania Office Headline Bold" panose="00000805000000000000" pitchFamily="2" charset="0"/>
              </a:rPr>
              <a:t>What method for EXPORT?</a:t>
            </a:r>
          </a:p>
        </p:txBody>
      </p:sp>
      <p:sp>
        <p:nvSpPr>
          <p:cNvPr id="14" name="TextBox 13">
            <a:extLst>
              <a:ext uri="{FF2B5EF4-FFF2-40B4-BE49-F238E27FC236}">
                <a16:creationId xmlns:a16="http://schemas.microsoft.com/office/drawing/2014/main" id="{F6617101-65D1-43F0-8566-C94267D46170}"/>
              </a:ext>
            </a:extLst>
          </p:cNvPr>
          <p:cNvSpPr txBox="1"/>
          <p:nvPr/>
        </p:nvSpPr>
        <p:spPr>
          <a:xfrm>
            <a:off x="4567100" y="3231885"/>
            <a:ext cx="877163" cy="424732"/>
          </a:xfrm>
          <a:prstGeom prst="rect">
            <a:avLst/>
          </a:prstGeom>
          <a:noFill/>
        </p:spPr>
        <p:txBody>
          <a:bodyPr wrap="none" rtlCol="0">
            <a:spAutoFit/>
          </a:bodyPr>
          <a:lstStyle/>
          <a:p>
            <a:pPr>
              <a:lnSpc>
                <a:spcPct val="90000"/>
              </a:lnSpc>
              <a:spcBef>
                <a:spcPts val="1200"/>
              </a:spcBef>
            </a:pPr>
            <a:r>
              <a:rPr lang="en-GB" sz="2400">
                <a:solidFill>
                  <a:schemeClr val="accent1"/>
                </a:solidFill>
              </a:rPr>
              <a:t>CBO</a:t>
            </a:r>
          </a:p>
        </p:txBody>
      </p:sp>
      <p:sp>
        <p:nvSpPr>
          <p:cNvPr id="15" name="TextBox 14">
            <a:extLst>
              <a:ext uri="{FF2B5EF4-FFF2-40B4-BE49-F238E27FC236}">
                <a16:creationId xmlns:a16="http://schemas.microsoft.com/office/drawing/2014/main" id="{4425336F-8E55-43FA-B666-4CE6F8400B82}"/>
              </a:ext>
            </a:extLst>
          </p:cNvPr>
          <p:cNvSpPr txBox="1"/>
          <p:nvPr/>
        </p:nvSpPr>
        <p:spPr>
          <a:xfrm>
            <a:off x="4567101" y="4264479"/>
            <a:ext cx="877163" cy="424732"/>
          </a:xfrm>
          <a:prstGeom prst="rect">
            <a:avLst/>
          </a:prstGeom>
          <a:noFill/>
        </p:spPr>
        <p:txBody>
          <a:bodyPr wrap="none" rtlCol="0">
            <a:spAutoFit/>
          </a:bodyPr>
          <a:lstStyle/>
          <a:p>
            <a:pPr>
              <a:lnSpc>
                <a:spcPct val="90000"/>
              </a:lnSpc>
              <a:spcBef>
                <a:spcPts val="1200"/>
              </a:spcBef>
            </a:pPr>
            <a:r>
              <a:rPr lang="en-GB" sz="2400">
                <a:solidFill>
                  <a:schemeClr val="accent1"/>
                </a:solidFill>
              </a:rPr>
              <a:t>CBO</a:t>
            </a:r>
          </a:p>
        </p:txBody>
      </p:sp>
      <p:sp>
        <p:nvSpPr>
          <p:cNvPr id="16" name="TextBox 15">
            <a:extLst>
              <a:ext uri="{FF2B5EF4-FFF2-40B4-BE49-F238E27FC236}">
                <a16:creationId xmlns:a16="http://schemas.microsoft.com/office/drawing/2014/main" id="{C4FDE3A2-11D0-427B-BB7C-256DA15D2CC4}"/>
              </a:ext>
            </a:extLst>
          </p:cNvPr>
          <p:cNvSpPr txBox="1"/>
          <p:nvPr/>
        </p:nvSpPr>
        <p:spPr>
          <a:xfrm>
            <a:off x="8550463" y="4261817"/>
            <a:ext cx="2010487" cy="424732"/>
          </a:xfrm>
          <a:prstGeom prst="rect">
            <a:avLst/>
          </a:prstGeom>
          <a:noFill/>
        </p:spPr>
        <p:txBody>
          <a:bodyPr wrap="none" rtlCol="0">
            <a:spAutoFit/>
          </a:bodyPr>
          <a:lstStyle/>
          <a:p>
            <a:pPr>
              <a:lnSpc>
                <a:spcPct val="90000"/>
              </a:lnSpc>
              <a:spcBef>
                <a:spcPts val="1200"/>
              </a:spcBef>
            </a:pPr>
            <a:r>
              <a:rPr lang="en-GB" sz="2400" dirty="0">
                <a:solidFill>
                  <a:schemeClr val="accent1"/>
                </a:solidFill>
              </a:rPr>
              <a:t>Sales Portal</a:t>
            </a:r>
          </a:p>
        </p:txBody>
      </p:sp>
      <p:sp>
        <p:nvSpPr>
          <p:cNvPr id="17" name="TextBox 16">
            <a:extLst>
              <a:ext uri="{FF2B5EF4-FFF2-40B4-BE49-F238E27FC236}">
                <a16:creationId xmlns:a16="http://schemas.microsoft.com/office/drawing/2014/main" id="{BCB2466B-0CEB-4E81-A589-6B6199A9CB3E}"/>
              </a:ext>
            </a:extLst>
          </p:cNvPr>
          <p:cNvSpPr txBox="1"/>
          <p:nvPr/>
        </p:nvSpPr>
        <p:spPr>
          <a:xfrm>
            <a:off x="6507101" y="3202993"/>
            <a:ext cx="1412566" cy="424732"/>
          </a:xfrm>
          <a:prstGeom prst="rect">
            <a:avLst/>
          </a:prstGeom>
          <a:noFill/>
        </p:spPr>
        <p:txBody>
          <a:bodyPr wrap="none" rtlCol="0">
            <a:spAutoFit/>
          </a:bodyPr>
          <a:lstStyle/>
          <a:p>
            <a:pPr>
              <a:lnSpc>
                <a:spcPct val="90000"/>
              </a:lnSpc>
              <a:spcBef>
                <a:spcPts val="1200"/>
              </a:spcBef>
            </a:pPr>
            <a:r>
              <a:rPr lang="en-GB" sz="2400" dirty="0">
                <a:solidFill>
                  <a:schemeClr val="accent1"/>
                </a:solidFill>
              </a:rPr>
              <a:t>All-spec</a:t>
            </a:r>
          </a:p>
        </p:txBody>
      </p:sp>
      <p:sp>
        <p:nvSpPr>
          <p:cNvPr id="18" name="TextBox 17">
            <a:extLst>
              <a:ext uri="{FF2B5EF4-FFF2-40B4-BE49-F238E27FC236}">
                <a16:creationId xmlns:a16="http://schemas.microsoft.com/office/drawing/2014/main" id="{302905CA-0BAC-4692-A5B3-755843E1355C}"/>
              </a:ext>
            </a:extLst>
          </p:cNvPr>
          <p:cNvSpPr txBox="1"/>
          <p:nvPr/>
        </p:nvSpPr>
        <p:spPr>
          <a:xfrm>
            <a:off x="9227376" y="3216729"/>
            <a:ext cx="877163" cy="424732"/>
          </a:xfrm>
          <a:prstGeom prst="rect">
            <a:avLst/>
          </a:prstGeom>
          <a:noFill/>
        </p:spPr>
        <p:txBody>
          <a:bodyPr wrap="none" rtlCol="0">
            <a:spAutoFit/>
          </a:bodyPr>
          <a:lstStyle/>
          <a:p>
            <a:pPr>
              <a:lnSpc>
                <a:spcPct val="90000"/>
              </a:lnSpc>
              <a:spcBef>
                <a:spcPts val="1200"/>
              </a:spcBef>
            </a:pPr>
            <a:r>
              <a:rPr lang="en-GB" sz="2400" dirty="0">
                <a:solidFill>
                  <a:schemeClr val="accent1"/>
                </a:solidFill>
              </a:rPr>
              <a:t>CBO</a:t>
            </a:r>
          </a:p>
        </p:txBody>
      </p:sp>
      <p:sp>
        <p:nvSpPr>
          <p:cNvPr id="19" name="TextBox 18">
            <a:extLst>
              <a:ext uri="{FF2B5EF4-FFF2-40B4-BE49-F238E27FC236}">
                <a16:creationId xmlns:a16="http://schemas.microsoft.com/office/drawing/2014/main" id="{245E57D7-731D-49E3-A7E4-4B82EE58C936}"/>
              </a:ext>
            </a:extLst>
          </p:cNvPr>
          <p:cNvSpPr txBox="1"/>
          <p:nvPr/>
        </p:nvSpPr>
        <p:spPr>
          <a:xfrm>
            <a:off x="4479320" y="2178504"/>
            <a:ext cx="1052724" cy="424732"/>
          </a:xfrm>
          <a:prstGeom prst="rect">
            <a:avLst/>
          </a:prstGeom>
          <a:noFill/>
        </p:spPr>
        <p:txBody>
          <a:bodyPr wrap="none" rtlCol="0">
            <a:spAutoFit/>
          </a:bodyPr>
          <a:lstStyle/>
          <a:p>
            <a:pPr>
              <a:lnSpc>
                <a:spcPct val="90000"/>
              </a:lnSpc>
              <a:spcBef>
                <a:spcPts val="1200"/>
              </a:spcBef>
            </a:pPr>
            <a:r>
              <a:rPr lang="en-GB" sz="2400">
                <a:solidFill>
                  <a:schemeClr val="accent1"/>
                </a:solidFill>
              </a:rPr>
              <a:t>From </a:t>
            </a:r>
          </a:p>
        </p:txBody>
      </p:sp>
      <p:sp>
        <p:nvSpPr>
          <p:cNvPr id="20" name="TextBox 19">
            <a:extLst>
              <a:ext uri="{FF2B5EF4-FFF2-40B4-BE49-F238E27FC236}">
                <a16:creationId xmlns:a16="http://schemas.microsoft.com/office/drawing/2014/main" id="{529005B4-D664-44FB-825F-BBB02A79ACE7}"/>
              </a:ext>
            </a:extLst>
          </p:cNvPr>
          <p:cNvSpPr txBox="1"/>
          <p:nvPr/>
        </p:nvSpPr>
        <p:spPr>
          <a:xfrm>
            <a:off x="6782839" y="2178503"/>
            <a:ext cx="1114424" cy="424732"/>
          </a:xfrm>
          <a:prstGeom prst="rect">
            <a:avLst/>
          </a:prstGeom>
          <a:noFill/>
        </p:spPr>
        <p:txBody>
          <a:bodyPr wrap="square" rtlCol="0">
            <a:spAutoFit/>
          </a:bodyPr>
          <a:lstStyle/>
          <a:p>
            <a:pPr>
              <a:lnSpc>
                <a:spcPct val="90000"/>
              </a:lnSpc>
              <a:spcBef>
                <a:spcPts val="1200"/>
              </a:spcBef>
            </a:pPr>
            <a:r>
              <a:rPr lang="en-GB" sz="2400">
                <a:solidFill>
                  <a:schemeClr val="accent1"/>
                </a:solidFill>
              </a:rPr>
              <a:t>Use</a:t>
            </a:r>
          </a:p>
        </p:txBody>
      </p:sp>
      <p:sp>
        <p:nvSpPr>
          <p:cNvPr id="21" name="TextBox 20">
            <a:extLst>
              <a:ext uri="{FF2B5EF4-FFF2-40B4-BE49-F238E27FC236}">
                <a16:creationId xmlns:a16="http://schemas.microsoft.com/office/drawing/2014/main" id="{245DD4F3-9FEA-4FD5-8EB0-71267FA1133D}"/>
              </a:ext>
            </a:extLst>
          </p:cNvPr>
          <p:cNvSpPr txBox="1"/>
          <p:nvPr/>
        </p:nvSpPr>
        <p:spPr>
          <a:xfrm>
            <a:off x="9148058" y="2178503"/>
            <a:ext cx="956481" cy="424732"/>
          </a:xfrm>
          <a:prstGeom prst="rect">
            <a:avLst/>
          </a:prstGeom>
          <a:noFill/>
        </p:spPr>
        <p:txBody>
          <a:bodyPr wrap="square" rtlCol="0">
            <a:spAutoFit/>
          </a:bodyPr>
          <a:lstStyle/>
          <a:p>
            <a:pPr>
              <a:lnSpc>
                <a:spcPct val="90000"/>
              </a:lnSpc>
              <a:spcBef>
                <a:spcPts val="1200"/>
              </a:spcBef>
            </a:pPr>
            <a:r>
              <a:rPr lang="en-GB" sz="2400">
                <a:solidFill>
                  <a:schemeClr val="accent1"/>
                </a:solidFill>
              </a:rPr>
              <a:t>To</a:t>
            </a:r>
          </a:p>
        </p:txBody>
      </p:sp>
      <p:sp>
        <p:nvSpPr>
          <p:cNvPr id="22" name="TextBox 21">
            <a:extLst>
              <a:ext uri="{FF2B5EF4-FFF2-40B4-BE49-F238E27FC236}">
                <a16:creationId xmlns:a16="http://schemas.microsoft.com/office/drawing/2014/main" id="{22CD45F1-52A6-4EA6-AAF2-26575C4AE3E6}"/>
              </a:ext>
            </a:extLst>
          </p:cNvPr>
          <p:cNvSpPr txBox="1"/>
          <p:nvPr/>
        </p:nvSpPr>
        <p:spPr>
          <a:xfrm>
            <a:off x="6507101" y="4261810"/>
            <a:ext cx="1800225" cy="424732"/>
          </a:xfrm>
          <a:prstGeom prst="rect">
            <a:avLst/>
          </a:prstGeom>
          <a:noFill/>
        </p:spPr>
        <p:txBody>
          <a:bodyPr wrap="square" rtlCol="0">
            <a:spAutoFit/>
          </a:bodyPr>
          <a:lstStyle/>
          <a:p>
            <a:pPr>
              <a:lnSpc>
                <a:spcPct val="90000"/>
              </a:lnSpc>
              <a:spcBef>
                <a:spcPts val="1200"/>
              </a:spcBef>
            </a:pPr>
            <a:r>
              <a:rPr lang="en-GB" sz="2400">
                <a:solidFill>
                  <a:schemeClr val="accent1"/>
                </a:solidFill>
              </a:rPr>
              <a:t>Complete</a:t>
            </a:r>
          </a:p>
        </p:txBody>
      </p:sp>
      <p:cxnSp>
        <p:nvCxnSpPr>
          <p:cNvPr id="24" name="Straight Arrow Connector 23">
            <a:extLst>
              <a:ext uri="{FF2B5EF4-FFF2-40B4-BE49-F238E27FC236}">
                <a16:creationId xmlns:a16="http://schemas.microsoft.com/office/drawing/2014/main" id="{6F2C5539-A307-42FA-B35F-549A13C18EC5}"/>
              </a:ext>
            </a:extLst>
          </p:cNvPr>
          <p:cNvCxnSpPr>
            <a:cxnSpLocks/>
            <a:stCxn id="19" idx="3"/>
          </p:cNvCxnSpPr>
          <p:nvPr/>
        </p:nvCxnSpPr>
        <p:spPr>
          <a:xfrm flipV="1">
            <a:off x="5532044" y="2388054"/>
            <a:ext cx="1166645" cy="2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4D1B12A-3810-4BB8-8F80-5BDE809EDA99}"/>
              </a:ext>
            </a:extLst>
          </p:cNvPr>
          <p:cNvCxnSpPr>
            <a:cxnSpLocks/>
            <a:endCxn id="21" idx="1"/>
          </p:cNvCxnSpPr>
          <p:nvPr/>
        </p:nvCxnSpPr>
        <p:spPr>
          <a:xfrm>
            <a:off x="7680960" y="2388054"/>
            <a:ext cx="1467098" cy="2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B2EC6A8-2E4E-49E2-850C-65F0725AD35E}"/>
              </a:ext>
            </a:extLst>
          </p:cNvPr>
          <p:cNvCxnSpPr>
            <a:cxnSpLocks/>
          </p:cNvCxnSpPr>
          <p:nvPr/>
        </p:nvCxnSpPr>
        <p:spPr>
          <a:xfrm flipV="1">
            <a:off x="2460818" y="3399017"/>
            <a:ext cx="1882309" cy="148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E3114E2-5AA6-4012-8F5D-1BD131C29EBD}"/>
              </a:ext>
            </a:extLst>
          </p:cNvPr>
          <p:cNvCxnSpPr>
            <a:cxnSpLocks/>
            <a:endCxn id="15" idx="1"/>
          </p:cNvCxnSpPr>
          <p:nvPr/>
        </p:nvCxnSpPr>
        <p:spPr>
          <a:xfrm>
            <a:off x="2139793" y="3759434"/>
            <a:ext cx="2427308" cy="717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114D98F-BE53-4952-B04D-12908A274488}"/>
              </a:ext>
            </a:extLst>
          </p:cNvPr>
          <p:cNvSpPr/>
          <p:nvPr/>
        </p:nvSpPr>
        <p:spPr>
          <a:xfrm>
            <a:off x="4119154" y="2041524"/>
            <a:ext cx="1800225" cy="296589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sp>
        <p:nvSpPr>
          <p:cNvPr id="39" name="Rectangle 38">
            <a:extLst>
              <a:ext uri="{FF2B5EF4-FFF2-40B4-BE49-F238E27FC236}">
                <a16:creationId xmlns:a16="http://schemas.microsoft.com/office/drawing/2014/main" id="{C52FCAE6-39F1-4669-BA41-D39724FB9797}"/>
              </a:ext>
            </a:extLst>
          </p:cNvPr>
          <p:cNvSpPr/>
          <p:nvPr/>
        </p:nvSpPr>
        <p:spPr>
          <a:xfrm>
            <a:off x="8550463" y="2064708"/>
            <a:ext cx="2081078" cy="296589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ts val="1200"/>
              </a:spcBef>
            </a:pPr>
            <a:endParaRPr lang="en-GB" sz="2400"/>
          </a:p>
        </p:txBody>
      </p:sp>
      <p:pic>
        <p:nvPicPr>
          <p:cNvPr id="4" name="Picture 3">
            <a:extLst>
              <a:ext uri="{FF2B5EF4-FFF2-40B4-BE49-F238E27FC236}">
                <a16:creationId xmlns:a16="http://schemas.microsoft.com/office/drawing/2014/main" id="{A32C98B7-DE5B-F4EF-409C-92D62F46FFFE}"/>
              </a:ext>
            </a:extLst>
          </p:cNvPr>
          <p:cNvPicPr>
            <a:picLocks noChangeAspect="1"/>
          </p:cNvPicPr>
          <p:nvPr/>
        </p:nvPicPr>
        <p:blipFill>
          <a:blip r:embed="rId3"/>
          <a:stretch>
            <a:fillRect/>
          </a:stretch>
        </p:blipFill>
        <p:spPr>
          <a:xfrm>
            <a:off x="1120558" y="2143722"/>
            <a:ext cx="1371429" cy="2895238"/>
          </a:xfrm>
          <a:prstGeom prst="rect">
            <a:avLst/>
          </a:prstGeom>
        </p:spPr>
      </p:pic>
    </p:spTree>
    <p:extLst>
      <p:ext uri="{BB962C8B-B14F-4D97-AF65-F5344CB8AC3E}">
        <p14:creationId xmlns:p14="http://schemas.microsoft.com/office/powerpoint/2010/main" val="2015682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E795846-1D56-4C80-B687-B4F43158531B}"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98271" y="105990"/>
            <a:ext cx="8652729" cy="710128"/>
          </a:xfrm>
          <a:prstGeom prst="rect">
            <a:avLst/>
          </a:prstGeom>
        </p:spPr>
        <p:txBody>
          <a:bodyPr vert="horz" lIns="0" tIns="0" rIns="0" bIns="0" rtlCol="0" anchor="b">
            <a:normAutofit fontScale="925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CAVA BTE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Advanced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Semitrailer </a:t>
            </a:r>
          </a:p>
        </p:txBody>
      </p:sp>
      <p:sp>
        <p:nvSpPr>
          <p:cNvPr id="2" name="Slide Number Placeholder 1">
            <a:extLst>
              <a:ext uri="{FF2B5EF4-FFF2-40B4-BE49-F238E27FC236}">
                <a16:creationId xmlns:a16="http://schemas.microsoft.com/office/drawing/2014/main" id="{B786D77D-6959-A326-A064-4137AA9C12E4}"/>
              </a:ext>
            </a:extLst>
          </p:cNvPr>
          <p:cNvSpPr>
            <a:spLocks noGrp="1"/>
          </p:cNvSpPr>
          <p:nvPr>
            <p:ph type="sldNum" sz="quarter" idx="12"/>
          </p:nvPr>
        </p:nvSpPr>
        <p:spPr/>
        <p:txBody>
          <a:bodyPr/>
          <a:lstStyle/>
          <a:p>
            <a:fld id="{0183C6E6-4335-4428-AB21-BBACF8148F3A}" type="slidenum">
              <a:rPr lang="en-US" smtClean="0"/>
              <a:t>60</a:t>
            </a:fld>
            <a:endParaRPr lang="en-US"/>
          </a:p>
        </p:txBody>
      </p:sp>
      <p:pic>
        <p:nvPicPr>
          <p:cNvPr id="6" name="Picture 5">
            <a:extLst>
              <a:ext uri="{FF2B5EF4-FFF2-40B4-BE49-F238E27FC236}">
                <a16:creationId xmlns:a16="http://schemas.microsoft.com/office/drawing/2014/main" id="{2FA804A0-1A28-1570-0939-64594C5942C1}"/>
              </a:ext>
            </a:extLst>
          </p:cNvPr>
          <p:cNvPicPr>
            <a:picLocks noChangeAspect="1"/>
          </p:cNvPicPr>
          <p:nvPr/>
        </p:nvPicPr>
        <p:blipFill>
          <a:blip r:embed="rId3"/>
          <a:stretch>
            <a:fillRect/>
          </a:stretch>
        </p:blipFill>
        <p:spPr>
          <a:xfrm>
            <a:off x="184932" y="766338"/>
            <a:ext cx="10404972" cy="5630607"/>
          </a:xfrm>
          <a:prstGeom prst="rect">
            <a:avLst/>
          </a:prstGeom>
        </p:spPr>
      </p:pic>
    </p:spTree>
    <p:extLst>
      <p:ext uri="{BB962C8B-B14F-4D97-AF65-F5344CB8AC3E}">
        <p14:creationId xmlns:p14="http://schemas.microsoft.com/office/powerpoint/2010/main" val="42125678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8D3DD74-35BA-4CEF-84FB-F9806F9B5D98}"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98271" y="105990"/>
            <a:ext cx="8652729" cy="710128"/>
          </a:xfrm>
          <a:prstGeom prst="rect">
            <a:avLst/>
          </a:prstGeom>
        </p:spPr>
        <p:txBody>
          <a:bodyPr vert="horz" lIns="0" tIns="0" rIns="0" bIns="0" rtlCol="0" anchor="b">
            <a:normAutofit fontScale="925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CAVA BTE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Advanced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Semitrailer </a:t>
            </a:r>
          </a:p>
        </p:txBody>
      </p:sp>
      <p:sp>
        <p:nvSpPr>
          <p:cNvPr id="2" name="Slide Number Placeholder 1">
            <a:extLst>
              <a:ext uri="{FF2B5EF4-FFF2-40B4-BE49-F238E27FC236}">
                <a16:creationId xmlns:a16="http://schemas.microsoft.com/office/drawing/2014/main" id="{AFD3E398-9015-1323-B4CB-4AA307674A66}"/>
              </a:ext>
            </a:extLst>
          </p:cNvPr>
          <p:cNvSpPr>
            <a:spLocks noGrp="1"/>
          </p:cNvSpPr>
          <p:nvPr>
            <p:ph type="sldNum" sz="quarter" idx="12"/>
          </p:nvPr>
        </p:nvSpPr>
        <p:spPr/>
        <p:txBody>
          <a:bodyPr/>
          <a:lstStyle/>
          <a:p>
            <a:fld id="{0183C6E6-4335-4428-AB21-BBACF8148F3A}" type="slidenum">
              <a:rPr lang="en-US" smtClean="0"/>
              <a:t>61</a:t>
            </a:fld>
            <a:endParaRPr lang="en-US"/>
          </a:p>
        </p:txBody>
      </p:sp>
      <p:pic>
        <p:nvPicPr>
          <p:cNvPr id="6" name="Picture 5">
            <a:extLst>
              <a:ext uri="{FF2B5EF4-FFF2-40B4-BE49-F238E27FC236}">
                <a16:creationId xmlns:a16="http://schemas.microsoft.com/office/drawing/2014/main" id="{E44D0870-67F8-BD9A-324C-588A5D22F2DE}"/>
              </a:ext>
            </a:extLst>
          </p:cNvPr>
          <p:cNvPicPr>
            <a:picLocks noChangeAspect="1"/>
          </p:cNvPicPr>
          <p:nvPr/>
        </p:nvPicPr>
        <p:blipFill>
          <a:blip r:embed="rId3"/>
          <a:stretch>
            <a:fillRect/>
          </a:stretch>
        </p:blipFill>
        <p:spPr>
          <a:xfrm>
            <a:off x="98270" y="794358"/>
            <a:ext cx="10347307" cy="5599402"/>
          </a:xfrm>
          <a:prstGeom prst="rect">
            <a:avLst/>
          </a:prstGeom>
        </p:spPr>
      </p:pic>
    </p:spTree>
    <p:extLst>
      <p:ext uri="{BB962C8B-B14F-4D97-AF65-F5344CB8AC3E}">
        <p14:creationId xmlns:p14="http://schemas.microsoft.com/office/powerpoint/2010/main" val="30916063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8ADF172-3DEC-461A-A8BD-F8EE36EB42ED}"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98271" y="105990"/>
            <a:ext cx="8652729" cy="710128"/>
          </a:xfrm>
          <a:prstGeom prst="rect">
            <a:avLst/>
          </a:prstGeom>
        </p:spPr>
        <p:txBody>
          <a:bodyPr vert="horz" lIns="0" tIns="0" rIns="0" bIns="0" rtlCol="0" anchor="b">
            <a:normAutofit fontScale="925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CAVA BTE </a:t>
            </a:r>
            <a:r>
              <a:rPr kumimoji="0" lang="sv-SE" sz="3600" b="0" i="0" u="none" strike="noStrike" kern="1200" cap="none" spc="0" normalizeH="0" baseline="0" noProof="0" err="1">
                <a:ln>
                  <a:noFill/>
                </a:ln>
                <a:solidFill>
                  <a:srgbClr val="041E42"/>
                </a:solidFill>
                <a:effectLst/>
                <a:uLnTx/>
                <a:uFillTx/>
                <a:latin typeface="Scania Office Headline Bold" panose="00000805000000000000" pitchFamily="2" charset="0"/>
                <a:ea typeface="+mj-ea"/>
                <a:cs typeface="+mj-cs"/>
              </a:rPr>
              <a:t>Advanced</a:t>
            </a:r>
            <a:r>
              <a:rPr kumimoji="0" lang="sv-SE" sz="3600" b="0" i="0" u="none" strike="noStrike" kern="1200" cap="none" spc="0" normalizeH="0" baseline="0" noProof="0">
                <a:ln>
                  <a:noFill/>
                </a:ln>
                <a:solidFill>
                  <a:srgbClr val="041E42"/>
                </a:solidFill>
                <a:effectLst/>
                <a:uLnTx/>
                <a:uFillTx/>
                <a:latin typeface="Scania Office Headline Bold" panose="00000805000000000000" pitchFamily="2" charset="0"/>
                <a:ea typeface="+mj-ea"/>
                <a:cs typeface="+mj-cs"/>
              </a:rPr>
              <a:t> Semitrailer </a:t>
            </a:r>
          </a:p>
        </p:txBody>
      </p:sp>
      <p:sp>
        <p:nvSpPr>
          <p:cNvPr id="2" name="Slide Number Placeholder 1">
            <a:extLst>
              <a:ext uri="{FF2B5EF4-FFF2-40B4-BE49-F238E27FC236}">
                <a16:creationId xmlns:a16="http://schemas.microsoft.com/office/drawing/2014/main" id="{0AB154A3-D378-B081-312B-5A3476376992}"/>
              </a:ext>
            </a:extLst>
          </p:cNvPr>
          <p:cNvSpPr>
            <a:spLocks noGrp="1"/>
          </p:cNvSpPr>
          <p:nvPr>
            <p:ph type="sldNum" sz="quarter" idx="12"/>
          </p:nvPr>
        </p:nvSpPr>
        <p:spPr/>
        <p:txBody>
          <a:bodyPr/>
          <a:lstStyle/>
          <a:p>
            <a:fld id="{0183C6E6-4335-4428-AB21-BBACF8148F3A}" type="slidenum">
              <a:rPr lang="en-US" smtClean="0"/>
              <a:t>62</a:t>
            </a:fld>
            <a:endParaRPr lang="en-US"/>
          </a:p>
        </p:txBody>
      </p:sp>
      <p:pic>
        <p:nvPicPr>
          <p:cNvPr id="9" name="Picture 8">
            <a:extLst>
              <a:ext uri="{FF2B5EF4-FFF2-40B4-BE49-F238E27FC236}">
                <a16:creationId xmlns:a16="http://schemas.microsoft.com/office/drawing/2014/main" id="{C20C3DD2-66AD-2650-CD35-A7B105900F90}"/>
              </a:ext>
            </a:extLst>
          </p:cNvPr>
          <p:cNvPicPr>
            <a:picLocks noChangeAspect="1"/>
          </p:cNvPicPr>
          <p:nvPr/>
        </p:nvPicPr>
        <p:blipFill>
          <a:blip r:embed="rId3"/>
          <a:stretch>
            <a:fillRect/>
          </a:stretch>
        </p:blipFill>
        <p:spPr>
          <a:xfrm>
            <a:off x="99549" y="747539"/>
            <a:ext cx="10490356" cy="5676813"/>
          </a:xfrm>
          <a:prstGeom prst="rect">
            <a:avLst/>
          </a:prstGeom>
        </p:spPr>
      </p:pic>
    </p:spTree>
    <p:extLst>
      <p:ext uri="{BB962C8B-B14F-4D97-AF65-F5344CB8AC3E}">
        <p14:creationId xmlns:p14="http://schemas.microsoft.com/office/powerpoint/2010/main" val="3818171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FF8A3A5-493B-4325-A302-ACB56D1D9D64}"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9495065" cy="710128"/>
          </a:xfrm>
        </p:spPr>
        <p:txBody>
          <a:bodyPr anchor="b">
            <a:normAutofit fontScale="90000"/>
          </a:bodyPr>
          <a:lstStyle/>
          <a:p>
            <a:r>
              <a:rPr lang="sv-SE" dirty="0">
                <a:latin typeface="Scania Office Headline Bold" panose="00000805000000000000" pitchFamily="2" charset="0"/>
              </a:rPr>
              <a:t>CAVA </a:t>
            </a:r>
            <a:r>
              <a:rPr lang="sv-SE" dirty="0" err="1">
                <a:latin typeface="Scania Office Headline Bold" panose="00000805000000000000" pitchFamily="2" charset="0"/>
              </a:rPr>
              <a:t>Maneuver</a:t>
            </a:r>
            <a:r>
              <a:rPr lang="sv-SE" dirty="0">
                <a:latin typeface="Scania Office Headline Bold" panose="00000805000000000000" pitchFamily="2" charset="0"/>
              </a:rPr>
              <a:t> </a:t>
            </a:r>
            <a:r>
              <a:rPr lang="sv-SE" dirty="0" err="1">
                <a:latin typeface="Scania Office Headline Bold" panose="00000805000000000000" pitchFamily="2" charset="0"/>
              </a:rPr>
              <a:t>with</a:t>
            </a:r>
            <a:r>
              <a:rPr lang="sv-SE" dirty="0">
                <a:latin typeface="Scania Office Headline Bold" panose="00000805000000000000" pitchFamily="2" charset="0"/>
              </a:rPr>
              <a:t> semi-trailer </a:t>
            </a:r>
          </a:p>
        </p:txBody>
      </p:sp>
      <p:sp>
        <p:nvSpPr>
          <p:cNvPr id="2" name="Slide Number Placeholder 1">
            <a:extLst>
              <a:ext uri="{FF2B5EF4-FFF2-40B4-BE49-F238E27FC236}">
                <a16:creationId xmlns:a16="http://schemas.microsoft.com/office/drawing/2014/main" id="{5902379F-3DC2-317D-B0F8-34BB00F0F789}"/>
              </a:ext>
            </a:extLst>
          </p:cNvPr>
          <p:cNvSpPr>
            <a:spLocks noGrp="1"/>
          </p:cNvSpPr>
          <p:nvPr>
            <p:ph type="sldNum" sz="quarter" idx="12"/>
          </p:nvPr>
        </p:nvSpPr>
        <p:spPr/>
        <p:txBody>
          <a:bodyPr/>
          <a:lstStyle/>
          <a:p>
            <a:fld id="{0183C6E6-4335-4428-AB21-BBACF8148F3A}" type="slidenum">
              <a:rPr lang="en-US" smtClean="0"/>
              <a:t>63</a:t>
            </a:fld>
            <a:endParaRPr lang="en-US"/>
          </a:p>
        </p:txBody>
      </p:sp>
      <p:pic>
        <p:nvPicPr>
          <p:cNvPr id="6" name="Picture 5">
            <a:extLst>
              <a:ext uri="{FF2B5EF4-FFF2-40B4-BE49-F238E27FC236}">
                <a16:creationId xmlns:a16="http://schemas.microsoft.com/office/drawing/2014/main" id="{EBB4EF80-336F-C5D8-6919-7B59E8899007}"/>
              </a:ext>
            </a:extLst>
          </p:cNvPr>
          <p:cNvPicPr>
            <a:picLocks noChangeAspect="1"/>
          </p:cNvPicPr>
          <p:nvPr/>
        </p:nvPicPr>
        <p:blipFill>
          <a:blip r:embed="rId3"/>
          <a:stretch>
            <a:fillRect/>
          </a:stretch>
        </p:blipFill>
        <p:spPr>
          <a:xfrm>
            <a:off x="515934" y="1032345"/>
            <a:ext cx="11089163" cy="5307782"/>
          </a:xfrm>
          <a:prstGeom prst="rect">
            <a:avLst/>
          </a:prstGeom>
        </p:spPr>
      </p:pic>
    </p:spTree>
    <p:extLst>
      <p:ext uri="{BB962C8B-B14F-4D97-AF65-F5344CB8AC3E}">
        <p14:creationId xmlns:p14="http://schemas.microsoft.com/office/powerpoint/2010/main" val="3916109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591C356-52B3-4D32-AF4C-4F9A59B2B24D}"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98271" y="105990"/>
            <a:ext cx="8652729" cy="710128"/>
          </a:xfrm>
          <a:prstGeom prst="rect">
            <a:avLst/>
          </a:prstGeom>
        </p:spPr>
        <p:txBody>
          <a:bodyPr vert="horz" lIns="0" tIns="0" rIns="0" bIns="0" rtlCol="0" anchor="b">
            <a:normAutofit fontScale="85000" lnSpcReduction="200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CAVA BTE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Advanced</a:t>
            </a: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Semi-trailer (Example) </a:t>
            </a:r>
          </a:p>
        </p:txBody>
      </p:sp>
      <p:sp>
        <p:nvSpPr>
          <p:cNvPr id="2" name="Slide Number Placeholder 1">
            <a:extLst>
              <a:ext uri="{FF2B5EF4-FFF2-40B4-BE49-F238E27FC236}">
                <a16:creationId xmlns:a16="http://schemas.microsoft.com/office/drawing/2014/main" id="{0CBB6003-9E80-6F53-9A26-86D9245A45FF}"/>
              </a:ext>
            </a:extLst>
          </p:cNvPr>
          <p:cNvSpPr>
            <a:spLocks noGrp="1"/>
          </p:cNvSpPr>
          <p:nvPr>
            <p:ph type="sldNum" sz="quarter" idx="12"/>
          </p:nvPr>
        </p:nvSpPr>
        <p:spPr/>
        <p:txBody>
          <a:bodyPr/>
          <a:lstStyle/>
          <a:p>
            <a:fld id="{0183C6E6-4335-4428-AB21-BBACF8148F3A}" type="slidenum">
              <a:rPr lang="en-US" smtClean="0"/>
              <a:t>64</a:t>
            </a:fld>
            <a:endParaRPr lang="en-US"/>
          </a:p>
        </p:txBody>
      </p:sp>
      <p:pic>
        <p:nvPicPr>
          <p:cNvPr id="11" name="Picture 10">
            <a:extLst>
              <a:ext uri="{FF2B5EF4-FFF2-40B4-BE49-F238E27FC236}">
                <a16:creationId xmlns:a16="http://schemas.microsoft.com/office/drawing/2014/main" id="{0B90C4D9-AF71-CFC1-6069-3DDF33F85351}"/>
              </a:ext>
            </a:extLst>
          </p:cNvPr>
          <p:cNvPicPr>
            <a:picLocks noChangeAspect="1"/>
          </p:cNvPicPr>
          <p:nvPr/>
        </p:nvPicPr>
        <p:blipFill>
          <a:blip r:embed="rId3"/>
          <a:stretch>
            <a:fillRect/>
          </a:stretch>
        </p:blipFill>
        <p:spPr>
          <a:xfrm>
            <a:off x="155936" y="767780"/>
            <a:ext cx="10491633" cy="5677504"/>
          </a:xfrm>
          <a:prstGeom prst="rect">
            <a:avLst/>
          </a:prstGeom>
        </p:spPr>
      </p:pic>
    </p:spTree>
    <p:extLst>
      <p:ext uri="{BB962C8B-B14F-4D97-AF65-F5344CB8AC3E}">
        <p14:creationId xmlns:p14="http://schemas.microsoft.com/office/powerpoint/2010/main" val="2282691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D4F7036F-E96A-42E8-9B68-8C8FD3BF0031}"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123000" y="125226"/>
            <a:ext cx="8652729" cy="710128"/>
          </a:xfrm>
          <a:prstGeom prst="rect">
            <a:avLst/>
          </a:prstGeom>
        </p:spPr>
        <p:txBody>
          <a:bodyPr vert="horz" lIns="0" tIns="0" rIns="0" bIns="0" rtlCol="0" anchor="b">
            <a:normAutofit fontScale="925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CAVA BTE Centre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axle</a:t>
            </a: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trailer</a:t>
            </a:r>
          </a:p>
        </p:txBody>
      </p:sp>
      <p:sp>
        <p:nvSpPr>
          <p:cNvPr id="2" name="Slide Number Placeholder 1">
            <a:extLst>
              <a:ext uri="{FF2B5EF4-FFF2-40B4-BE49-F238E27FC236}">
                <a16:creationId xmlns:a16="http://schemas.microsoft.com/office/drawing/2014/main" id="{64950842-09B3-20A3-B9B0-5059A4673E08}"/>
              </a:ext>
            </a:extLst>
          </p:cNvPr>
          <p:cNvSpPr>
            <a:spLocks noGrp="1"/>
          </p:cNvSpPr>
          <p:nvPr>
            <p:ph type="sldNum" sz="quarter" idx="12"/>
          </p:nvPr>
        </p:nvSpPr>
        <p:spPr/>
        <p:txBody>
          <a:bodyPr/>
          <a:lstStyle/>
          <a:p>
            <a:fld id="{0183C6E6-4335-4428-AB21-BBACF8148F3A}" type="slidenum">
              <a:rPr lang="en-US" smtClean="0"/>
              <a:t>65</a:t>
            </a:fld>
            <a:endParaRPr lang="en-US"/>
          </a:p>
        </p:txBody>
      </p:sp>
      <p:pic>
        <p:nvPicPr>
          <p:cNvPr id="6" name="Picture 5">
            <a:extLst>
              <a:ext uri="{FF2B5EF4-FFF2-40B4-BE49-F238E27FC236}">
                <a16:creationId xmlns:a16="http://schemas.microsoft.com/office/drawing/2014/main" id="{6A678649-8E01-81C6-AC38-F91FCA39E701}"/>
              </a:ext>
            </a:extLst>
          </p:cNvPr>
          <p:cNvPicPr>
            <a:picLocks noChangeAspect="1"/>
          </p:cNvPicPr>
          <p:nvPr/>
        </p:nvPicPr>
        <p:blipFill>
          <a:blip r:embed="rId3"/>
          <a:stretch>
            <a:fillRect/>
          </a:stretch>
        </p:blipFill>
        <p:spPr>
          <a:xfrm>
            <a:off x="123000" y="750809"/>
            <a:ext cx="10466904" cy="5664121"/>
          </a:xfrm>
          <a:prstGeom prst="rect">
            <a:avLst/>
          </a:prstGeom>
        </p:spPr>
      </p:pic>
    </p:spTree>
    <p:extLst>
      <p:ext uri="{BB962C8B-B14F-4D97-AF65-F5344CB8AC3E}">
        <p14:creationId xmlns:p14="http://schemas.microsoft.com/office/powerpoint/2010/main" val="1747414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4B39D418-75C0-4117-82BF-07379BAAB8C4}"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145860" y="247272"/>
            <a:ext cx="11177460" cy="907119"/>
          </a:xfrm>
          <a:prstGeom prst="rect">
            <a:avLst/>
          </a:prstGeom>
        </p:spPr>
        <p:txBody>
          <a:bodyPr vert="horz" lIns="0" tIns="0" rIns="0" bIns="0" rtlCol="0" anchor="b">
            <a:normAutofit lnSpcReduction="100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CAVA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Maneuver</a:t>
            </a: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with</a:t>
            </a:r>
            <a:endPar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Centre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axle</a:t>
            </a: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trailer</a:t>
            </a:r>
          </a:p>
        </p:txBody>
      </p:sp>
      <p:sp>
        <p:nvSpPr>
          <p:cNvPr id="2" name="Slide Number Placeholder 1">
            <a:extLst>
              <a:ext uri="{FF2B5EF4-FFF2-40B4-BE49-F238E27FC236}">
                <a16:creationId xmlns:a16="http://schemas.microsoft.com/office/drawing/2014/main" id="{1A09D77B-6A2B-B584-B202-5032FB1426A6}"/>
              </a:ext>
            </a:extLst>
          </p:cNvPr>
          <p:cNvSpPr>
            <a:spLocks noGrp="1"/>
          </p:cNvSpPr>
          <p:nvPr>
            <p:ph type="sldNum" sz="quarter" idx="12"/>
          </p:nvPr>
        </p:nvSpPr>
        <p:spPr/>
        <p:txBody>
          <a:bodyPr/>
          <a:lstStyle/>
          <a:p>
            <a:fld id="{0183C6E6-4335-4428-AB21-BBACF8148F3A}" type="slidenum">
              <a:rPr lang="en-US" smtClean="0"/>
              <a:t>66</a:t>
            </a:fld>
            <a:endParaRPr lang="en-US"/>
          </a:p>
        </p:txBody>
      </p:sp>
      <p:pic>
        <p:nvPicPr>
          <p:cNvPr id="9" name="Picture 8">
            <a:extLst>
              <a:ext uri="{FF2B5EF4-FFF2-40B4-BE49-F238E27FC236}">
                <a16:creationId xmlns:a16="http://schemas.microsoft.com/office/drawing/2014/main" id="{A11763FC-9587-146F-8C17-657FDD00E7EE}"/>
              </a:ext>
            </a:extLst>
          </p:cNvPr>
          <p:cNvPicPr>
            <a:picLocks noChangeAspect="1"/>
          </p:cNvPicPr>
          <p:nvPr/>
        </p:nvPicPr>
        <p:blipFill>
          <a:blip r:embed="rId3"/>
          <a:stretch>
            <a:fillRect/>
          </a:stretch>
        </p:blipFill>
        <p:spPr>
          <a:xfrm>
            <a:off x="145860" y="1086447"/>
            <a:ext cx="9837126" cy="5323320"/>
          </a:xfrm>
          <a:prstGeom prst="rect">
            <a:avLst/>
          </a:prstGeom>
        </p:spPr>
      </p:pic>
    </p:spTree>
    <p:extLst>
      <p:ext uri="{BB962C8B-B14F-4D97-AF65-F5344CB8AC3E}">
        <p14:creationId xmlns:p14="http://schemas.microsoft.com/office/powerpoint/2010/main" val="12941243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27CCF93-4263-44CF-B0B9-FC8597B9BEA5}"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dirty="0">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145860" y="-15002"/>
            <a:ext cx="11177460" cy="907119"/>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CAVA BTE </a:t>
            </a:r>
            <a:r>
              <a:rPr lang="sv-SE" dirty="0">
                <a:solidFill>
                  <a:srgbClr val="041E42"/>
                </a:solidFill>
                <a:latin typeface="Scania Office Headline Bold" panose="00000805000000000000" pitchFamily="2" charset="0"/>
              </a:rPr>
              <a:t>Full</a:t>
            </a: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axle trailer</a:t>
            </a:r>
          </a:p>
        </p:txBody>
      </p:sp>
      <p:sp>
        <p:nvSpPr>
          <p:cNvPr id="2" name="Slide Number Placeholder 1">
            <a:extLst>
              <a:ext uri="{FF2B5EF4-FFF2-40B4-BE49-F238E27FC236}">
                <a16:creationId xmlns:a16="http://schemas.microsoft.com/office/drawing/2014/main" id="{2754DB35-239B-6135-D239-330E1E1B0A62}"/>
              </a:ext>
            </a:extLst>
          </p:cNvPr>
          <p:cNvSpPr>
            <a:spLocks noGrp="1"/>
          </p:cNvSpPr>
          <p:nvPr>
            <p:ph type="sldNum" sz="quarter" idx="12"/>
          </p:nvPr>
        </p:nvSpPr>
        <p:spPr/>
        <p:txBody>
          <a:bodyPr/>
          <a:lstStyle/>
          <a:p>
            <a:fld id="{0183C6E6-4335-4428-AB21-BBACF8148F3A}" type="slidenum">
              <a:rPr lang="en-US" smtClean="0"/>
              <a:t>67</a:t>
            </a:fld>
            <a:endParaRPr lang="en-US"/>
          </a:p>
        </p:txBody>
      </p:sp>
      <p:pic>
        <p:nvPicPr>
          <p:cNvPr id="6" name="Picture 5">
            <a:extLst>
              <a:ext uri="{FF2B5EF4-FFF2-40B4-BE49-F238E27FC236}">
                <a16:creationId xmlns:a16="http://schemas.microsoft.com/office/drawing/2014/main" id="{399F3A5C-CBC9-363E-F9ED-C8FAA1394390}"/>
              </a:ext>
            </a:extLst>
          </p:cNvPr>
          <p:cNvPicPr>
            <a:picLocks noChangeAspect="1"/>
          </p:cNvPicPr>
          <p:nvPr/>
        </p:nvPicPr>
        <p:blipFill>
          <a:blip r:embed="rId3"/>
          <a:stretch>
            <a:fillRect/>
          </a:stretch>
        </p:blipFill>
        <p:spPr>
          <a:xfrm>
            <a:off x="145860" y="1050211"/>
            <a:ext cx="9921967" cy="5369231"/>
          </a:xfrm>
          <a:prstGeom prst="rect">
            <a:avLst/>
          </a:prstGeom>
        </p:spPr>
      </p:pic>
    </p:spTree>
    <p:extLst>
      <p:ext uri="{BB962C8B-B14F-4D97-AF65-F5344CB8AC3E}">
        <p14:creationId xmlns:p14="http://schemas.microsoft.com/office/powerpoint/2010/main" val="3365533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6E531-5AE0-4D46-B6EE-0E9354C4FACD}"/>
              </a:ext>
            </a:extLst>
          </p:cNvPr>
          <p:cNvSpPr>
            <a:spLocks noGrp="1"/>
          </p:cNvSpPr>
          <p:nvPr>
            <p:ph type="dt" sz="half" idx="10"/>
          </p:nvPr>
        </p:nvSpPr>
        <p:spPr>
          <a:xfrm>
            <a:off x="515936" y="6396945"/>
            <a:ext cx="104400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BD92F49-3277-4EE1-AA99-214CBDE7F3B0}"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5" name="Footer Placeholder 4">
            <a:extLst>
              <a:ext uri="{FF2B5EF4-FFF2-40B4-BE49-F238E27FC236}">
                <a16:creationId xmlns:a16="http://schemas.microsoft.com/office/drawing/2014/main" id="{4AFCAD6C-D032-4FEB-8506-A182BF5B6A53}"/>
              </a:ext>
            </a:extLst>
          </p:cNvPr>
          <p:cNvSpPr>
            <a:spLocks noGrp="1"/>
          </p:cNvSpPr>
          <p:nvPr>
            <p:ph type="ftr" sz="quarter" idx="11"/>
          </p:nvPr>
        </p:nvSpPr>
        <p:spPr>
          <a:xfrm>
            <a:off x="1602096" y="6396945"/>
            <a:ext cx="6593660" cy="213783"/>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endParaRPr kumimoji="0" lang="sv-SE"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7" name="Rubrik 1">
            <a:extLst>
              <a:ext uri="{FF2B5EF4-FFF2-40B4-BE49-F238E27FC236}">
                <a16:creationId xmlns:a16="http://schemas.microsoft.com/office/drawing/2014/main" id="{29EAD164-C646-4018-9E6D-95F0881A43E4}"/>
              </a:ext>
            </a:extLst>
          </p:cNvPr>
          <p:cNvSpPr>
            <a:spLocks noGrp="1"/>
          </p:cNvSpPr>
          <p:nvPr>
            <p:ph type="title"/>
          </p:nvPr>
        </p:nvSpPr>
        <p:spPr>
          <a:xfrm>
            <a:off x="515935" y="322217"/>
            <a:ext cx="6816681" cy="710128"/>
          </a:xfrm>
        </p:spPr>
        <p:txBody>
          <a:bodyPr anchor="b">
            <a:normAutofit/>
          </a:bodyPr>
          <a:lstStyle/>
          <a:p>
            <a:r>
              <a:rPr lang="sv-SE">
                <a:latin typeface="Scania Office Headline Bold" panose="00000805000000000000" pitchFamily="2" charset="0"/>
              </a:rPr>
              <a:t> </a:t>
            </a:r>
          </a:p>
        </p:txBody>
      </p:sp>
      <p:sp>
        <p:nvSpPr>
          <p:cNvPr id="8" name="Rubrik 1">
            <a:extLst>
              <a:ext uri="{FF2B5EF4-FFF2-40B4-BE49-F238E27FC236}">
                <a16:creationId xmlns:a16="http://schemas.microsoft.com/office/drawing/2014/main" id="{7D08E7A8-E0EC-4015-A74F-4CA4B3E7DE24}"/>
              </a:ext>
            </a:extLst>
          </p:cNvPr>
          <p:cNvSpPr txBox="1">
            <a:spLocks/>
          </p:cNvSpPr>
          <p:nvPr/>
        </p:nvSpPr>
        <p:spPr>
          <a:xfrm>
            <a:off x="145860" y="247272"/>
            <a:ext cx="11177460" cy="907119"/>
          </a:xfrm>
          <a:prstGeom prst="rect">
            <a:avLst/>
          </a:prstGeom>
        </p:spPr>
        <p:txBody>
          <a:bodyPr vert="horz" lIns="0" tIns="0" rIns="0" bIns="0" rtlCol="0" anchor="b">
            <a:normAutofit lnSpcReduction="10000"/>
          </a:bodyPr>
          <a:lstStyle>
            <a:lvl1pPr algn="l" defTabSz="914400" rtl="0" eaLnBrk="1" latinLnBrk="0" hangingPunct="1">
              <a:lnSpc>
                <a:spcPct val="90000"/>
              </a:lnSpc>
              <a:spcBef>
                <a:spcPct val="0"/>
              </a:spcBef>
              <a:buNone/>
              <a:defRPr sz="3600" b="0" kern="1200" baseline="0">
                <a:solidFill>
                  <a:schemeClr val="accent1"/>
                </a:solidFill>
                <a:latin typeface="Scania Office Bold" panose="00000800000000000000"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CAVA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Maneuver</a:t>
            </a: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with</a:t>
            </a:r>
            <a:endPar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Full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axle</a:t>
            </a:r>
            <a:r>
              <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rPr>
              <a:t> trailer </a:t>
            </a:r>
            <a:r>
              <a:rPr kumimoji="0" lang="sv-SE" sz="3600" b="0" i="0" u="none" strike="noStrike" kern="1200" cap="none" spc="0" normalizeH="0" baseline="0" noProof="0" dirty="0" err="1">
                <a:ln>
                  <a:noFill/>
                </a:ln>
                <a:solidFill>
                  <a:srgbClr val="041E42"/>
                </a:solidFill>
                <a:effectLst/>
                <a:uLnTx/>
                <a:uFillTx/>
                <a:latin typeface="Scania Office Headline Bold" panose="00000805000000000000" pitchFamily="2" charset="0"/>
                <a:ea typeface="+mj-ea"/>
                <a:cs typeface="+mj-cs"/>
              </a:rPr>
              <a:t>Example</a:t>
            </a:r>
            <a:endParaRPr kumimoji="0" lang="sv-SE" sz="3600" b="0" i="0" u="none" strike="noStrike" kern="1200" cap="none" spc="0" normalizeH="0" baseline="0" noProof="0" dirty="0">
              <a:ln>
                <a:noFill/>
              </a:ln>
              <a:solidFill>
                <a:srgbClr val="041E42"/>
              </a:solidFill>
              <a:effectLst/>
              <a:uLnTx/>
              <a:uFillTx/>
              <a:latin typeface="Scania Office Headline Bold" panose="00000805000000000000" pitchFamily="2" charset="0"/>
              <a:ea typeface="+mj-ea"/>
              <a:cs typeface="+mj-cs"/>
            </a:endParaRPr>
          </a:p>
        </p:txBody>
      </p:sp>
      <p:sp>
        <p:nvSpPr>
          <p:cNvPr id="4" name="Slide Number Placeholder 3">
            <a:extLst>
              <a:ext uri="{FF2B5EF4-FFF2-40B4-BE49-F238E27FC236}">
                <a16:creationId xmlns:a16="http://schemas.microsoft.com/office/drawing/2014/main" id="{BF9C2B79-AA27-C1AD-C689-DA470CD12175}"/>
              </a:ext>
            </a:extLst>
          </p:cNvPr>
          <p:cNvSpPr>
            <a:spLocks noGrp="1"/>
          </p:cNvSpPr>
          <p:nvPr>
            <p:ph type="sldNum" sz="quarter" idx="12"/>
          </p:nvPr>
        </p:nvSpPr>
        <p:spPr/>
        <p:txBody>
          <a:bodyPr/>
          <a:lstStyle/>
          <a:p>
            <a:fld id="{0183C6E6-4335-4428-AB21-BBACF8148F3A}" type="slidenum">
              <a:rPr lang="en-US" smtClean="0"/>
              <a:t>68</a:t>
            </a:fld>
            <a:endParaRPr lang="en-US"/>
          </a:p>
        </p:txBody>
      </p:sp>
      <p:pic>
        <p:nvPicPr>
          <p:cNvPr id="9" name="Picture 8">
            <a:extLst>
              <a:ext uri="{FF2B5EF4-FFF2-40B4-BE49-F238E27FC236}">
                <a16:creationId xmlns:a16="http://schemas.microsoft.com/office/drawing/2014/main" id="{D3088952-3404-110F-872A-BB7DFBC5B51E}"/>
              </a:ext>
            </a:extLst>
          </p:cNvPr>
          <p:cNvPicPr>
            <a:picLocks noChangeAspect="1"/>
          </p:cNvPicPr>
          <p:nvPr/>
        </p:nvPicPr>
        <p:blipFill>
          <a:blip r:embed="rId3"/>
          <a:stretch>
            <a:fillRect/>
          </a:stretch>
        </p:blipFill>
        <p:spPr>
          <a:xfrm>
            <a:off x="145860" y="1107289"/>
            <a:ext cx="9774917" cy="5289655"/>
          </a:xfrm>
          <a:prstGeom prst="rect">
            <a:avLst/>
          </a:prstGeom>
        </p:spPr>
      </p:pic>
    </p:spTree>
    <p:extLst>
      <p:ext uri="{BB962C8B-B14F-4D97-AF65-F5344CB8AC3E}">
        <p14:creationId xmlns:p14="http://schemas.microsoft.com/office/powerpoint/2010/main" val="1829035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EB74833-DA9E-4DEC-9393-2E63F59CFEDD}"/>
              </a:ext>
            </a:extLst>
          </p:cNvPr>
          <p:cNvSpPr>
            <a:spLocks noGrp="1"/>
          </p:cNvSpPr>
          <p:nvPr>
            <p:ph type="dt" sz="half" idx="10"/>
          </p:nvPr>
        </p:nvSpPr>
        <p:spPr/>
        <p:txBody>
          <a:bodyPr/>
          <a:lstStyle/>
          <a:p>
            <a:fld id="{28B8EDE8-EA94-4669-975C-4BFF46CAE3D9}" type="datetime1">
              <a:rPr lang="en-GB" smtClean="0"/>
              <a:t>23/09/2024</a:t>
            </a:fld>
            <a:endParaRPr lang="en-GB"/>
          </a:p>
        </p:txBody>
      </p:sp>
      <p:sp>
        <p:nvSpPr>
          <p:cNvPr id="4" name="Footer Placeholder 3">
            <a:extLst>
              <a:ext uri="{FF2B5EF4-FFF2-40B4-BE49-F238E27FC236}">
                <a16:creationId xmlns:a16="http://schemas.microsoft.com/office/drawing/2014/main" id="{0C78263D-8B14-4D77-AFA5-B889A1BC2E72}"/>
              </a:ext>
            </a:extLst>
          </p:cNvPr>
          <p:cNvSpPr>
            <a:spLocks noGrp="1"/>
          </p:cNvSpPr>
          <p:nvPr>
            <p:ph type="ftr" sz="quarter" idx="11"/>
          </p:nvPr>
        </p:nvSpPr>
        <p:spPr/>
        <p:txBody>
          <a:bodyPr/>
          <a:lstStyle/>
          <a:p>
            <a:r>
              <a:rPr lang="en-GB"/>
              <a:t>Info class internal Department / KJI / CAVA</a:t>
            </a:r>
          </a:p>
        </p:txBody>
      </p:sp>
      <p:sp>
        <p:nvSpPr>
          <p:cNvPr id="5" name="Slide Number Placeholder 4">
            <a:extLst>
              <a:ext uri="{FF2B5EF4-FFF2-40B4-BE49-F238E27FC236}">
                <a16:creationId xmlns:a16="http://schemas.microsoft.com/office/drawing/2014/main" id="{DBE258A3-E3FC-46E8-8F9F-5C4CAFB68C5A}"/>
              </a:ext>
            </a:extLst>
          </p:cNvPr>
          <p:cNvSpPr>
            <a:spLocks noGrp="1"/>
          </p:cNvSpPr>
          <p:nvPr>
            <p:ph type="sldNum" sz="quarter" idx="12"/>
          </p:nvPr>
        </p:nvSpPr>
        <p:spPr/>
        <p:txBody>
          <a:bodyPr/>
          <a:lstStyle/>
          <a:p>
            <a:fld id="{0183C6E6-4335-4428-AB21-BBACF8148F3A}" type="slidenum">
              <a:rPr lang="en-GB" smtClean="0"/>
              <a:t>7</a:t>
            </a:fld>
            <a:endParaRPr lang="en-GB"/>
          </a:p>
        </p:txBody>
      </p:sp>
      <p:sp>
        <p:nvSpPr>
          <p:cNvPr id="6" name="Title 5">
            <a:extLst>
              <a:ext uri="{FF2B5EF4-FFF2-40B4-BE49-F238E27FC236}">
                <a16:creationId xmlns:a16="http://schemas.microsoft.com/office/drawing/2014/main" id="{8A99BC69-A544-4DB5-BCD4-FA9727792DC1}"/>
              </a:ext>
            </a:extLst>
          </p:cNvPr>
          <p:cNvSpPr>
            <a:spLocks noGrp="1"/>
          </p:cNvSpPr>
          <p:nvPr>
            <p:ph type="title"/>
          </p:nvPr>
        </p:nvSpPr>
        <p:spPr>
          <a:xfrm>
            <a:off x="418787" y="461721"/>
            <a:ext cx="10585556" cy="769980"/>
          </a:xfrm>
        </p:spPr>
        <p:txBody>
          <a:bodyPr/>
          <a:lstStyle/>
          <a:p>
            <a:r>
              <a:rPr lang="en-GB" dirty="0">
                <a:latin typeface="Scania Office Headline Bold" panose="00000805000000000000" pitchFamily="2" charset="0"/>
              </a:rPr>
              <a:t>What Export Option Complete Means?</a:t>
            </a:r>
          </a:p>
        </p:txBody>
      </p:sp>
      <p:sp>
        <p:nvSpPr>
          <p:cNvPr id="8" name="TextBox 7">
            <a:extLst>
              <a:ext uri="{FF2B5EF4-FFF2-40B4-BE49-F238E27FC236}">
                <a16:creationId xmlns:a16="http://schemas.microsoft.com/office/drawing/2014/main" id="{66DD4382-8A98-4B77-B752-217391148257}"/>
              </a:ext>
            </a:extLst>
          </p:cNvPr>
          <p:cNvSpPr txBox="1"/>
          <p:nvPr/>
        </p:nvSpPr>
        <p:spPr>
          <a:xfrm>
            <a:off x="4623863" y="1540115"/>
            <a:ext cx="958917" cy="424732"/>
          </a:xfrm>
          <a:prstGeom prst="rect">
            <a:avLst/>
          </a:prstGeom>
          <a:noFill/>
        </p:spPr>
        <p:txBody>
          <a:bodyPr wrap="none" rtlCol="0">
            <a:spAutoFit/>
          </a:bodyPr>
          <a:lstStyle/>
          <a:p>
            <a:pPr>
              <a:lnSpc>
                <a:spcPct val="90000"/>
              </a:lnSpc>
              <a:spcBef>
                <a:spcPts val="1200"/>
              </a:spcBef>
            </a:pPr>
            <a:r>
              <a:rPr lang="en-GB" sz="2400">
                <a:solidFill>
                  <a:schemeClr val="accent1"/>
                </a:solidFill>
              </a:rPr>
              <a:t>Case</a:t>
            </a:r>
          </a:p>
        </p:txBody>
      </p:sp>
      <p:sp>
        <p:nvSpPr>
          <p:cNvPr id="9" name="TextBox 8">
            <a:extLst>
              <a:ext uri="{FF2B5EF4-FFF2-40B4-BE49-F238E27FC236}">
                <a16:creationId xmlns:a16="http://schemas.microsoft.com/office/drawing/2014/main" id="{0DB2D439-060F-4956-A802-ED41A3BBA5E6}"/>
              </a:ext>
            </a:extLst>
          </p:cNvPr>
          <p:cNvSpPr txBox="1"/>
          <p:nvPr/>
        </p:nvSpPr>
        <p:spPr>
          <a:xfrm>
            <a:off x="4623863" y="2572969"/>
            <a:ext cx="2175404" cy="424732"/>
          </a:xfrm>
          <a:prstGeom prst="rect">
            <a:avLst/>
          </a:prstGeom>
          <a:noFill/>
        </p:spPr>
        <p:txBody>
          <a:bodyPr wrap="none" rtlCol="0">
            <a:spAutoFit/>
          </a:bodyPr>
          <a:lstStyle/>
          <a:p>
            <a:pPr>
              <a:lnSpc>
                <a:spcPct val="90000"/>
              </a:lnSpc>
              <a:spcBef>
                <a:spcPts val="1200"/>
              </a:spcBef>
            </a:pPr>
            <a:r>
              <a:rPr lang="en-GB" sz="2400">
                <a:solidFill>
                  <a:schemeClr val="accent1"/>
                </a:solidFill>
              </a:rPr>
              <a:t>Specification</a:t>
            </a:r>
          </a:p>
        </p:txBody>
      </p:sp>
      <p:sp>
        <p:nvSpPr>
          <p:cNvPr id="10" name="TextBox 9">
            <a:extLst>
              <a:ext uri="{FF2B5EF4-FFF2-40B4-BE49-F238E27FC236}">
                <a16:creationId xmlns:a16="http://schemas.microsoft.com/office/drawing/2014/main" id="{2788077C-B59A-4613-AC6C-91F9DA643C56}"/>
              </a:ext>
            </a:extLst>
          </p:cNvPr>
          <p:cNvSpPr txBox="1"/>
          <p:nvPr/>
        </p:nvSpPr>
        <p:spPr>
          <a:xfrm>
            <a:off x="4623863" y="3647934"/>
            <a:ext cx="2900794" cy="424732"/>
          </a:xfrm>
          <a:prstGeom prst="rect">
            <a:avLst/>
          </a:prstGeom>
          <a:noFill/>
        </p:spPr>
        <p:txBody>
          <a:bodyPr wrap="none" rtlCol="0">
            <a:spAutoFit/>
          </a:bodyPr>
          <a:lstStyle/>
          <a:p>
            <a:pPr>
              <a:lnSpc>
                <a:spcPct val="90000"/>
              </a:lnSpc>
              <a:spcBef>
                <a:spcPts val="1200"/>
              </a:spcBef>
            </a:pPr>
            <a:r>
              <a:rPr lang="en-GB" sz="2400">
                <a:solidFill>
                  <a:schemeClr val="accent1"/>
                </a:solidFill>
              </a:rPr>
              <a:t>Transport mission</a:t>
            </a:r>
          </a:p>
        </p:txBody>
      </p:sp>
      <p:sp>
        <p:nvSpPr>
          <p:cNvPr id="11" name="TextBox 10">
            <a:extLst>
              <a:ext uri="{FF2B5EF4-FFF2-40B4-BE49-F238E27FC236}">
                <a16:creationId xmlns:a16="http://schemas.microsoft.com/office/drawing/2014/main" id="{BF2BEB26-5E28-40B2-9B64-0ADE4741396C}"/>
              </a:ext>
            </a:extLst>
          </p:cNvPr>
          <p:cNvSpPr txBox="1"/>
          <p:nvPr/>
        </p:nvSpPr>
        <p:spPr>
          <a:xfrm>
            <a:off x="4711337" y="4751878"/>
            <a:ext cx="3631763" cy="424732"/>
          </a:xfrm>
          <a:prstGeom prst="rect">
            <a:avLst/>
          </a:prstGeom>
          <a:noFill/>
        </p:spPr>
        <p:txBody>
          <a:bodyPr wrap="none" rtlCol="0">
            <a:spAutoFit/>
          </a:bodyPr>
          <a:lstStyle/>
          <a:p>
            <a:pPr>
              <a:lnSpc>
                <a:spcPct val="90000"/>
              </a:lnSpc>
              <a:spcBef>
                <a:spcPts val="1200"/>
              </a:spcBef>
            </a:pPr>
            <a:r>
              <a:rPr lang="en-GB" sz="2400">
                <a:solidFill>
                  <a:schemeClr val="accent1"/>
                </a:solidFill>
              </a:rPr>
              <a:t>Map Transport mission</a:t>
            </a:r>
          </a:p>
        </p:txBody>
      </p:sp>
      <p:sp>
        <p:nvSpPr>
          <p:cNvPr id="12" name="TextBox 11">
            <a:extLst>
              <a:ext uri="{FF2B5EF4-FFF2-40B4-BE49-F238E27FC236}">
                <a16:creationId xmlns:a16="http://schemas.microsoft.com/office/drawing/2014/main" id="{B83E3DF7-D196-4D85-AEA3-D389A5F73A81}"/>
              </a:ext>
            </a:extLst>
          </p:cNvPr>
          <p:cNvSpPr txBox="1"/>
          <p:nvPr/>
        </p:nvSpPr>
        <p:spPr>
          <a:xfrm>
            <a:off x="4651368" y="1945572"/>
            <a:ext cx="3544388" cy="244682"/>
          </a:xfrm>
          <a:prstGeom prst="rect">
            <a:avLst/>
          </a:prstGeom>
          <a:noFill/>
        </p:spPr>
        <p:txBody>
          <a:bodyPr wrap="square" rtlCol="0">
            <a:spAutoFit/>
          </a:bodyPr>
          <a:lstStyle/>
          <a:p>
            <a:pPr>
              <a:lnSpc>
                <a:spcPct val="90000"/>
              </a:lnSpc>
              <a:spcBef>
                <a:spcPts val="1200"/>
              </a:spcBef>
            </a:pPr>
            <a:r>
              <a:rPr lang="en-GB" sz="1100">
                <a:solidFill>
                  <a:schemeClr val="accent1"/>
                </a:solidFill>
              </a:rPr>
              <a:t>Configuration details</a:t>
            </a:r>
          </a:p>
        </p:txBody>
      </p:sp>
      <p:sp>
        <p:nvSpPr>
          <p:cNvPr id="13" name="TextBox 12">
            <a:extLst>
              <a:ext uri="{FF2B5EF4-FFF2-40B4-BE49-F238E27FC236}">
                <a16:creationId xmlns:a16="http://schemas.microsoft.com/office/drawing/2014/main" id="{8C51960B-D740-41B7-AB98-D41BD40F248C}"/>
              </a:ext>
            </a:extLst>
          </p:cNvPr>
          <p:cNvSpPr txBox="1"/>
          <p:nvPr/>
        </p:nvSpPr>
        <p:spPr>
          <a:xfrm>
            <a:off x="4666536" y="2985370"/>
            <a:ext cx="3544388" cy="550920"/>
          </a:xfrm>
          <a:prstGeom prst="rect">
            <a:avLst/>
          </a:prstGeom>
          <a:noFill/>
        </p:spPr>
        <p:txBody>
          <a:bodyPr wrap="square" rtlCol="0">
            <a:spAutoFit/>
          </a:bodyPr>
          <a:lstStyle/>
          <a:p>
            <a:pPr>
              <a:lnSpc>
                <a:spcPct val="90000"/>
              </a:lnSpc>
              <a:spcBef>
                <a:spcPts val="1200"/>
              </a:spcBef>
            </a:pPr>
            <a:r>
              <a:rPr lang="en-GB" sz="1100">
                <a:solidFill>
                  <a:schemeClr val="accent1"/>
                </a:solidFill>
              </a:rPr>
              <a:t>Complete SECM specification</a:t>
            </a:r>
          </a:p>
          <a:p>
            <a:pPr>
              <a:lnSpc>
                <a:spcPct val="90000"/>
              </a:lnSpc>
              <a:spcBef>
                <a:spcPts val="1200"/>
              </a:spcBef>
            </a:pPr>
            <a:endParaRPr lang="en-GB" sz="1100">
              <a:solidFill>
                <a:schemeClr val="accent1"/>
              </a:solidFill>
            </a:endParaRPr>
          </a:p>
        </p:txBody>
      </p:sp>
      <p:sp>
        <p:nvSpPr>
          <p:cNvPr id="14" name="TextBox 13">
            <a:extLst>
              <a:ext uri="{FF2B5EF4-FFF2-40B4-BE49-F238E27FC236}">
                <a16:creationId xmlns:a16="http://schemas.microsoft.com/office/drawing/2014/main" id="{01B3CF64-C7E1-4098-AB5C-A9EC1D37AE48}"/>
              </a:ext>
            </a:extLst>
          </p:cNvPr>
          <p:cNvSpPr txBox="1"/>
          <p:nvPr/>
        </p:nvSpPr>
        <p:spPr>
          <a:xfrm>
            <a:off x="4651368" y="4019370"/>
            <a:ext cx="3544388" cy="244682"/>
          </a:xfrm>
          <a:prstGeom prst="rect">
            <a:avLst/>
          </a:prstGeom>
          <a:noFill/>
        </p:spPr>
        <p:txBody>
          <a:bodyPr wrap="square" rtlCol="0">
            <a:spAutoFit/>
          </a:bodyPr>
          <a:lstStyle/>
          <a:p>
            <a:pPr>
              <a:lnSpc>
                <a:spcPct val="90000"/>
              </a:lnSpc>
              <a:spcBef>
                <a:spcPts val="1200"/>
              </a:spcBef>
            </a:pPr>
            <a:r>
              <a:rPr lang="en-GB" sz="1100">
                <a:solidFill>
                  <a:schemeClr val="accent1"/>
                </a:solidFill>
              </a:rPr>
              <a:t>Customer needs</a:t>
            </a:r>
          </a:p>
        </p:txBody>
      </p:sp>
      <p:sp>
        <p:nvSpPr>
          <p:cNvPr id="15" name="TextBox 14">
            <a:extLst>
              <a:ext uri="{FF2B5EF4-FFF2-40B4-BE49-F238E27FC236}">
                <a16:creationId xmlns:a16="http://schemas.microsoft.com/office/drawing/2014/main" id="{67EC0ADE-E885-4982-B2D9-3E51C4A75B49}"/>
              </a:ext>
            </a:extLst>
          </p:cNvPr>
          <p:cNvSpPr txBox="1"/>
          <p:nvPr/>
        </p:nvSpPr>
        <p:spPr>
          <a:xfrm>
            <a:off x="4711337" y="5108712"/>
            <a:ext cx="3544388" cy="244682"/>
          </a:xfrm>
          <a:prstGeom prst="rect">
            <a:avLst/>
          </a:prstGeom>
          <a:noFill/>
        </p:spPr>
        <p:txBody>
          <a:bodyPr wrap="square" rtlCol="0">
            <a:spAutoFit/>
          </a:bodyPr>
          <a:lstStyle/>
          <a:p>
            <a:pPr>
              <a:lnSpc>
                <a:spcPct val="90000"/>
              </a:lnSpc>
              <a:spcBef>
                <a:spcPts val="1200"/>
              </a:spcBef>
            </a:pPr>
            <a:r>
              <a:rPr lang="en-GB" sz="1100">
                <a:solidFill>
                  <a:schemeClr val="accent1"/>
                </a:solidFill>
              </a:rPr>
              <a:t>Rout mapper  </a:t>
            </a:r>
          </a:p>
        </p:txBody>
      </p:sp>
      <p:pic>
        <p:nvPicPr>
          <p:cNvPr id="16" name="Picture 15">
            <a:extLst>
              <a:ext uri="{FF2B5EF4-FFF2-40B4-BE49-F238E27FC236}">
                <a16:creationId xmlns:a16="http://schemas.microsoft.com/office/drawing/2014/main" id="{C71934B6-A12A-4FC1-A4D1-7DEA10B1CB57}"/>
              </a:ext>
            </a:extLst>
          </p:cNvPr>
          <p:cNvPicPr>
            <a:picLocks noChangeAspect="1"/>
          </p:cNvPicPr>
          <p:nvPr/>
        </p:nvPicPr>
        <p:blipFill>
          <a:blip r:embed="rId3"/>
          <a:stretch>
            <a:fillRect/>
          </a:stretch>
        </p:blipFill>
        <p:spPr>
          <a:xfrm>
            <a:off x="7971102" y="2247042"/>
            <a:ext cx="1157667" cy="1295292"/>
          </a:xfrm>
          <a:prstGeom prst="rect">
            <a:avLst/>
          </a:prstGeom>
        </p:spPr>
      </p:pic>
      <p:pic>
        <p:nvPicPr>
          <p:cNvPr id="17" name="Picture 16">
            <a:extLst>
              <a:ext uri="{FF2B5EF4-FFF2-40B4-BE49-F238E27FC236}">
                <a16:creationId xmlns:a16="http://schemas.microsoft.com/office/drawing/2014/main" id="{F3DF0153-D331-40BA-8BCA-0E7F8635EFB5}"/>
              </a:ext>
            </a:extLst>
          </p:cNvPr>
          <p:cNvPicPr>
            <a:picLocks noChangeAspect="1"/>
          </p:cNvPicPr>
          <p:nvPr/>
        </p:nvPicPr>
        <p:blipFill>
          <a:blip r:embed="rId4"/>
          <a:stretch>
            <a:fillRect/>
          </a:stretch>
        </p:blipFill>
        <p:spPr>
          <a:xfrm>
            <a:off x="7682386" y="3499986"/>
            <a:ext cx="2475346" cy="1220700"/>
          </a:xfrm>
          <a:prstGeom prst="rect">
            <a:avLst/>
          </a:prstGeom>
        </p:spPr>
      </p:pic>
      <p:pic>
        <p:nvPicPr>
          <p:cNvPr id="18" name="Picture 17">
            <a:extLst>
              <a:ext uri="{FF2B5EF4-FFF2-40B4-BE49-F238E27FC236}">
                <a16:creationId xmlns:a16="http://schemas.microsoft.com/office/drawing/2014/main" id="{88EE7DC2-CC46-44EB-8B92-B3AD5671CA01}"/>
              </a:ext>
            </a:extLst>
          </p:cNvPr>
          <p:cNvPicPr>
            <a:picLocks noChangeAspect="1"/>
          </p:cNvPicPr>
          <p:nvPr/>
        </p:nvPicPr>
        <p:blipFill>
          <a:blip r:embed="rId5"/>
          <a:stretch>
            <a:fillRect/>
          </a:stretch>
        </p:blipFill>
        <p:spPr>
          <a:xfrm>
            <a:off x="8431259" y="4751878"/>
            <a:ext cx="2475347" cy="1259411"/>
          </a:xfrm>
          <a:prstGeom prst="rect">
            <a:avLst/>
          </a:prstGeom>
        </p:spPr>
      </p:pic>
      <p:pic>
        <p:nvPicPr>
          <p:cNvPr id="19" name="Picture 18">
            <a:extLst>
              <a:ext uri="{FF2B5EF4-FFF2-40B4-BE49-F238E27FC236}">
                <a16:creationId xmlns:a16="http://schemas.microsoft.com/office/drawing/2014/main" id="{3F8ECF16-AAE3-4F79-BE7A-625C180F899E}"/>
              </a:ext>
            </a:extLst>
          </p:cNvPr>
          <p:cNvPicPr>
            <a:picLocks noChangeAspect="1"/>
          </p:cNvPicPr>
          <p:nvPr/>
        </p:nvPicPr>
        <p:blipFill>
          <a:blip r:embed="rId6"/>
          <a:stretch>
            <a:fillRect/>
          </a:stretch>
        </p:blipFill>
        <p:spPr>
          <a:xfrm>
            <a:off x="7246875" y="1026525"/>
            <a:ext cx="1315181" cy="1220700"/>
          </a:xfrm>
          <a:prstGeom prst="rect">
            <a:avLst/>
          </a:prstGeom>
        </p:spPr>
      </p:pic>
      <p:pic>
        <p:nvPicPr>
          <p:cNvPr id="20" name="Picture 19">
            <a:extLst>
              <a:ext uri="{FF2B5EF4-FFF2-40B4-BE49-F238E27FC236}">
                <a16:creationId xmlns:a16="http://schemas.microsoft.com/office/drawing/2014/main" id="{16575DC2-6337-8F7C-995D-1A2EC3DFD892}"/>
              </a:ext>
            </a:extLst>
          </p:cNvPr>
          <p:cNvPicPr>
            <a:picLocks noChangeAspect="1"/>
          </p:cNvPicPr>
          <p:nvPr/>
        </p:nvPicPr>
        <p:blipFill>
          <a:blip r:embed="rId7"/>
          <a:stretch>
            <a:fillRect/>
          </a:stretch>
        </p:blipFill>
        <p:spPr>
          <a:xfrm>
            <a:off x="204689" y="2247042"/>
            <a:ext cx="4419174" cy="2132427"/>
          </a:xfrm>
          <a:prstGeom prst="rect">
            <a:avLst/>
          </a:prstGeom>
        </p:spPr>
      </p:pic>
    </p:spTree>
    <p:extLst>
      <p:ext uri="{BB962C8B-B14F-4D97-AF65-F5344CB8AC3E}">
        <p14:creationId xmlns:p14="http://schemas.microsoft.com/office/powerpoint/2010/main" val="281512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a:t>CAVA – create New specification</a:t>
            </a:r>
          </a:p>
        </p:txBody>
      </p:sp>
    </p:spTree>
    <p:extLst>
      <p:ext uri="{BB962C8B-B14F-4D97-AF65-F5344CB8AC3E}">
        <p14:creationId xmlns:p14="http://schemas.microsoft.com/office/powerpoint/2010/main" val="3498073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EB207C2D-F1EC-41EC-8F4A-5C13BE70C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756D70-D74F-4E70-971E-DF61DA7502D0}" type="datetime1">
              <a:rPr kumimoji="0" lang="en-GB" sz="800" b="0" i="0" u="none" strike="noStrike" kern="1200" cap="none" spc="0" normalizeH="0" baseline="0" noProof="0" smtClean="0">
                <a:ln>
                  <a:noFill/>
                </a:ln>
                <a:solidFill>
                  <a:srgbClr val="041E42"/>
                </a:solidFill>
                <a:effectLst/>
                <a:uLnTx/>
                <a:uFillTx/>
                <a:latin typeface="Scania Office"/>
                <a:ea typeface="+mn-ea"/>
                <a:cs typeface="+mn-cs"/>
              </a:rPr>
              <a:t>23/09/2024</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2" name="Footer Placeholder 1">
            <a:extLst>
              <a:ext uri="{FF2B5EF4-FFF2-40B4-BE49-F238E27FC236}">
                <a16:creationId xmlns:a16="http://schemas.microsoft.com/office/drawing/2014/main" id="{EF527DFB-6636-488B-AC18-6627C15BF0D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41E42"/>
                </a:solidFill>
                <a:effectLst/>
                <a:uLnTx/>
                <a:uFillTx/>
                <a:latin typeface="Scania Office"/>
                <a:ea typeface="+mn-ea"/>
                <a:cs typeface="+mn-cs"/>
              </a:rPr>
              <a:t>Info class internal Department / KJI / CAVA</a:t>
            </a:r>
          </a:p>
        </p:txBody>
      </p:sp>
      <p:sp>
        <p:nvSpPr>
          <p:cNvPr id="7" name="Slide Number Placeholder 6">
            <a:extLst>
              <a:ext uri="{FF2B5EF4-FFF2-40B4-BE49-F238E27FC236}">
                <a16:creationId xmlns:a16="http://schemas.microsoft.com/office/drawing/2014/main" id="{F6B2DAF6-9AA7-4132-8DA6-3D005C338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3C6E6-4335-4428-AB21-BBACF8148F3A}" type="slidenum">
              <a:rPr kumimoji="0" lang="en-US" sz="800" b="0" i="0" u="none" strike="noStrike" kern="1200" cap="none" spc="0" normalizeH="0" baseline="0" noProof="0" smtClean="0">
                <a:ln>
                  <a:noFill/>
                </a:ln>
                <a:solidFill>
                  <a:srgbClr val="041E42"/>
                </a:solidFill>
                <a:effectLst/>
                <a:uLnTx/>
                <a:uFillTx/>
                <a:latin typeface="Scania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041E42"/>
              </a:solidFill>
              <a:effectLst/>
              <a:uLnTx/>
              <a:uFillTx/>
              <a:latin typeface="Scania Office"/>
              <a:ea typeface="+mn-ea"/>
              <a:cs typeface="+mn-cs"/>
            </a:endParaRPr>
          </a:p>
        </p:txBody>
      </p:sp>
      <p:sp>
        <p:nvSpPr>
          <p:cNvPr id="3" name="TextBox 2">
            <a:extLst>
              <a:ext uri="{FF2B5EF4-FFF2-40B4-BE49-F238E27FC236}">
                <a16:creationId xmlns:a16="http://schemas.microsoft.com/office/drawing/2014/main" id="{7A3FF2D0-CE5F-4A76-B8BE-E4CE10B56961}"/>
              </a:ext>
            </a:extLst>
          </p:cNvPr>
          <p:cNvSpPr txBox="1"/>
          <p:nvPr/>
        </p:nvSpPr>
        <p:spPr>
          <a:xfrm>
            <a:off x="515936" y="634745"/>
            <a:ext cx="10853531"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sv-SE" sz="3600" b="0" i="0" u="none" strike="noStrike" kern="1200" cap="none" spc="0" normalizeH="0" baseline="0" noProof="0">
                <a:ln>
                  <a:noFill/>
                </a:ln>
                <a:solidFill>
                  <a:srgbClr val="041E42"/>
                </a:solidFill>
                <a:effectLst/>
                <a:uLnTx/>
                <a:uFillTx/>
                <a:latin typeface="Scania Office Bold" panose="00000800000000000000" pitchFamily="2" charset="0"/>
                <a:ea typeface="+mn-ea"/>
                <a:cs typeface="+mn-cs"/>
              </a:rPr>
              <a:t>Create new s</a:t>
            </a:r>
            <a:r>
              <a:rPr kumimoji="0" lang="sv-SE" sz="3600" b="0" i="0" u="none" strike="noStrike" kern="1200" cap="none" spc="0" normalizeH="0" baseline="0" noProof="0" err="1">
                <a:ln>
                  <a:noFill/>
                </a:ln>
                <a:solidFill>
                  <a:srgbClr val="041E42"/>
                </a:solidFill>
                <a:effectLst/>
                <a:uLnTx/>
                <a:uFillTx/>
                <a:latin typeface="Scania Office Bold" panose="00000800000000000000" pitchFamily="2" charset="0"/>
                <a:ea typeface="+mn-ea"/>
                <a:cs typeface="+mn-cs"/>
              </a:rPr>
              <a:t>pecification</a:t>
            </a:r>
            <a:r>
              <a:rPr kumimoji="0" lang="sv-SE" sz="3600" b="0" i="0" u="none" strike="noStrike" kern="1200" cap="none" spc="0" normalizeH="0" baseline="0" noProof="0">
                <a:ln>
                  <a:noFill/>
                </a:ln>
                <a:solidFill>
                  <a:srgbClr val="041E42"/>
                </a:solidFill>
                <a:effectLst/>
                <a:uLnTx/>
                <a:uFillTx/>
                <a:latin typeface="Scania Office Bold" panose="00000800000000000000" pitchFamily="2" charset="0"/>
                <a:ea typeface="+mn-ea"/>
                <a:cs typeface="+mn-cs"/>
              </a:rPr>
              <a:t> from ECM </a:t>
            </a:r>
          </a:p>
        </p:txBody>
      </p:sp>
      <p:sp>
        <p:nvSpPr>
          <p:cNvPr id="4" name="Rectangle: Rounded Corners 3">
            <a:extLst>
              <a:ext uri="{FF2B5EF4-FFF2-40B4-BE49-F238E27FC236}">
                <a16:creationId xmlns:a16="http://schemas.microsoft.com/office/drawing/2014/main" id="{795BD554-7F63-4721-8C87-F2ADCA52EE28}"/>
              </a:ext>
            </a:extLst>
          </p:cNvPr>
          <p:cNvSpPr/>
          <p:nvPr/>
        </p:nvSpPr>
        <p:spPr>
          <a:xfrm>
            <a:off x="273514" y="2606258"/>
            <a:ext cx="1539775" cy="759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200"/>
              </a:spcBef>
              <a:spcAft>
                <a:spcPts val="0"/>
              </a:spcAft>
              <a:buClrTx/>
              <a:buSzTx/>
              <a:buFontTx/>
              <a:buNone/>
              <a:tabLst/>
              <a:defRPr/>
            </a:pPr>
            <a:endParaRPr kumimoji="0" lang="sv-SE" sz="2400" b="0" i="0" u="none" strike="noStrike" kern="1200" cap="none" spc="0" normalizeH="0" baseline="0" noProof="0" err="1">
              <a:ln>
                <a:noFill/>
              </a:ln>
              <a:solidFill>
                <a:prstClr val="white"/>
              </a:solidFill>
              <a:effectLst/>
              <a:uLnTx/>
              <a:uFillTx/>
              <a:latin typeface="Scania Office"/>
              <a:ea typeface="+mn-ea"/>
              <a:cs typeface="+mn-cs"/>
            </a:endParaRPr>
          </a:p>
        </p:txBody>
      </p:sp>
      <p:pic>
        <p:nvPicPr>
          <p:cNvPr id="8" name="Picture 7">
            <a:extLst>
              <a:ext uri="{FF2B5EF4-FFF2-40B4-BE49-F238E27FC236}">
                <a16:creationId xmlns:a16="http://schemas.microsoft.com/office/drawing/2014/main" id="{EBA20F7E-2B28-3BEE-F5C7-93407DEF183B}"/>
              </a:ext>
            </a:extLst>
          </p:cNvPr>
          <p:cNvPicPr>
            <a:picLocks noChangeAspect="1"/>
          </p:cNvPicPr>
          <p:nvPr/>
        </p:nvPicPr>
        <p:blipFill>
          <a:blip r:embed="rId3"/>
          <a:stretch>
            <a:fillRect/>
          </a:stretch>
        </p:blipFill>
        <p:spPr>
          <a:xfrm>
            <a:off x="614592" y="1225676"/>
            <a:ext cx="11443472" cy="4997579"/>
          </a:xfrm>
          <a:prstGeom prst="rect">
            <a:avLst/>
          </a:prstGeom>
        </p:spPr>
      </p:pic>
    </p:spTree>
    <p:extLst>
      <p:ext uri="{BB962C8B-B14F-4D97-AF65-F5344CB8AC3E}">
        <p14:creationId xmlns:p14="http://schemas.microsoft.com/office/powerpoint/2010/main" val="23639210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10.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11.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12.xml><?xml version="1.0" encoding="utf-8"?>
<p:tagLst xmlns:a="http://schemas.openxmlformats.org/drawingml/2006/main" xmlns:r="http://schemas.openxmlformats.org/officeDocument/2006/relationships" xmlns:p="http://schemas.openxmlformats.org/presentationml/2006/main">
  <p:tag name="TAG_VERSIONTEXTBOX" val="1.0"/>
</p:tagLst>
</file>

<file path=ppt/tags/tag13.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14.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15.xml><?xml version="1.0" encoding="utf-8"?>
<p:tagLst xmlns:a="http://schemas.openxmlformats.org/drawingml/2006/main" xmlns:r="http://schemas.openxmlformats.org/officeDocument/2006/relationships" xmlns:p="http://schemas.openxmlformats.org/presentationml/2006/main">
  <p:tag name="TAG_VERSIONTEXTBOX" val="1.0"/>
</p:tagLst>
</file>

<file path=ppt/tags/tag16.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17.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18.xml><?xml version="1.0" encoding="utf-8"?>
<p:tagLst xmlns:a="http://schemas.openxmlformats.org/drawingml/2006/main" xmlns:r="http://schemas.openxmlformats.org/officeDocument/2006/relationships" xmlns:p="http://schemas.openxmlformats.org/presentationml/2006/main">
  <p:tag name="TAG_VERSIONTEXTBOX" val="1.0"/>
</p:tagLst>
</file>

<file path=ppt/tags/tag19.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xml><?xml version="1.0" encoding="utf-8"?>
<p:tagLst xmlns:a="http://schemas.openxmlformats.org/drawingml/2006/main" xmlns:r="http://schemas.openxmlformats.org/officeDocument/2006/relationships" xmlns:p="http://schemas.openxmlformats.org/presentationml/2006/main">
  <p:tag name="TAG_VERSIONTEXTBOX" val="1.0"/>
</p:tagLst>
</file>

<file path=ppt/tags/tag20.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1.xml><?xml version="1.0" encoding="utf-8"?>
<p:tagLst xmlns:a="http://schemas.openxmlformats.org/drawingml/2006/main" xmlns:r="http://schemas.openxmlformats.org/officeDocument/2006/relationships" xmlns:p="http://schemas.openxmlformats.org/presentationml/2006/main">
  <p:tag name="TAG_VERSIONTEXTBOX" val="1.0"/>
</p:tagLst>
</file>

<file path=ppt/tags/tag22.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3.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4.xml><?xml version="1.0" encoding="utf-8"?>
<p:tagLst xmlns:a="http://schemas.openxmlformats.org/drawingml/2006/main" xmlns:r="http://schemas.openxmlformats.org/officeDocument/2006/relationships" xmlns:p="http://schemas.openxmlformats.org/presentationml/2006/main">
  <p:tag name="TAG_VERSIONTEXTBOX" val="1.0"/>
</p:tagLst>
</file>

<file path=ppt/tags/tag25.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6.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27.xml><?xml version="1.0" encoding="utf-8"?>
<p:tagLst xmlns:a="http://schemas.openxmlformats.org/drawingml/2006/main" xmlns:r="http://schemas.openxmlformats.org/officeDocument/2006/relationships" xmlns:p="http://schemas.openxmlformats.org/presentationml/2006/main">
  <p:tag name="TAG_VERSIONTEXTBOX" val="1.0"/>
</p:tagLst>
</file>

<file path=ppt/tags/tag3.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4.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5.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6.xml><?xml version="1.0" encoding="utf-8"?>
<p:tagLst xmlns:a="http://schemas.openxmlformats.org/drawingml/2006/main" xmlns:r="http://schemas.openxmlformats.org/officeDocument/2006/relationships" xmlns:p="http://schemas.openxmlformats.org/presentationml/2006/main">
  <p:tag name="TAG_VERSIONTEXTBOX" val="1.0"/>
</p:tagLst>
</file>

<file path=ppt/tags/tag7.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8.xml><?xml version="1.0" encoding="utf-8"?>
<p:tagLst xmlns:a="http://schemas.openxmlformats.org/drawingml/2006/main" xmlns:r="http://schemas.openxmlformats.org/officeDocument/2006/relationships" xmlns:p="http://schemas.openxmlformats.org/presentationml/2006/main">
  <p:tag name="TAG_LANGUAGETEXTBOX" val="Eng US"/>
</p:tagLst>
</file>

<file path=ppt/tags/tag9.xml><?xml version="1.0" encoding="utf-8"?>
<p:tagLst xmlns:a="http://schemas.openxmlformats.org/drawingml/2006/main" xmlns:r="http://schemas.openxmlformats.org/officeDocument/2006/relationships" xmlns:p="http://schemas.openxmlformats.org/presentationml/2006/main">
  <p:tag name="TAG_VERSIONTEXTBOX" val="1.0"/>
</p:tagLst>
</file>

<file path=ppt/theme/theme1.xml><?xml version="1.0" encoding="utf-8"?>
<a:theme xmlns:a="http://schemas.openxmlformats.org/drawingml/2006/main" name="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3.xml><?xml version="1.0" encoding="utf-8"?>
<a:theme xmlns:a="http://schemas.openxmlformats.org/drawingml/2006/main" name="2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4.xml><?xml version="1.0" encoding="utf-8"?>
<a:theme xmlns:a="http://schemas.openxmlformats.org/drawingml/2006/main" name="3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5.xml><?xml version="1.0" encoding="utf-8"?>
<a:theme xmlns:a="http://schemas.openxmlformats.org/drawingml/2006/main" name="6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6.xml><?xml version="1.0" encoding="utf-8"?>
<a:theme xmlns:a="http://schemas.openxmlformats.org/drawingml/2006/main" name="4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7.xml><?xml version="1.0" encoding="utf-8"?>
<a:theme xmlns:a="http://schemas.openxmlformats.org/drawingml/2006/main" name="8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8.xml><?xml version="1.0" encoding="utf-8"?>
<a:theme xmlns:a="http://schemas.openxmlformats.org/drawingml/2006/main" name="5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ppt/theme/theme9.xml><?xml version="1.0" encoding="utf-8"?>
<a:theme xmlns:a="http://schemas.openxmlformats.org/drawingml/2006/main" name="7_Scania">
  <a:themeElements>
    <a:clrScheme name="Scania">
      <a:dk1>
        <a:sysClr val="windowText" lastClr="000000"/>
      </a:dk1>
      <a:lt1>
        <a:sysClr val="window" lastClr="FFFFFF"/>
      </a:lt1>
      <a:dk2>
        <a:srgbClr val="D6001C"/>
      </a:dk2>
      <a:lt2>
        <a:srgbClr val="CEB888"/>
      </a:lt2>
      <a:accent1>
        <a:srgbClr val="041E42"/>
      </a:accent1>
      <a:accent2>
        <a:srgbClr val="97999B"/>
      </a:accent2>
      <a:accent3>
        <a:srgbClr val="C8C9C7"/>
      </a:accent3>
      <a:accent4>
        <a:srgbClr val="E3520C"/>
      </a:accent4>
      <a:accent5>
        <a:srgbClr val="94A596"/>
      </a:accent5>
      <a:accent6>
        <a:srgbClr val="2C5234"/>
      </a:accent6>
      <a:hlink>
        <a:srgbClr val="281E42"/>
      </a:hlink>
      <a:folHlink>
        <a:srgbClr val="281E42"/>
      </a:folHlink>
    </a:clrScheme>
    <a:fontScheme name="Nordea">
      <a:majorFont>
        <a:latin typeface="Scania Office Headline Bold"/>
        <a:ea typeface=""/>
        <a:cs typeface=""/>
      </a:majorFont>
      <a:minorFont>
        <a:latin typeface="Scania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spcBef>
            <a:spcPts val="1200"/>
          </a:spcBef>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90000"/>
          </a:lnSpc>
          <a:spcBef>
            <a:spcPts val="1200"/>
          </a:spcBef>
          <a:defRPr sz="2400" dirty="0" err="1" smtClean="0">
            <a:solidFill>
              <a:schemeClr val="accent1"/>
            </a:solidFill>
          </a:defRPr>
        </a:defPPr>
      </a:lstStyle>
    </a:txDef>
  </a:objectDefaults>
  <a:extraClrSchemeLst/>
  <a:extLst>
    <a:ext uri="{05A4C25C-085E-4340-85A3-A5531E510DB2}">
      <thm15:themeFamily xmlns:thm15="http://schemas.microsoft.com/office/thememl/2012/main" name="Scania16_9 - Scania Sans" id="{B6C047AE-0590-4D09-84F4-3230DFAF2DDA}" vid="{1D15E9BF-811A-4245-811C-DCA92409473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2F8D765D5BDC742924A6B12D7702D5C" ma:contentTypeVersion="20" ma:contentTypeDescription="Skapa ett nytt dokument." ma:contentTypeScope="" ma:versionID="293c14598f0610f907a7ed0073b3eef9">
  <xsd:schema xmlns:xsd="http://www.w3.org/2001/XMLSchema" xmlns:xs="http://www.w3.org/2001/XMLSchema" xmlns:p="http://schemas.microsoft.com/office/2006/metadata/properties" xmlns:ns2="a52dbe3b-fa30-4a58-b514-a229d5623e60" xmlns:ns3="65e6f0bb-c5f6-4e07-ab7f-c983f4816fe1" xmlns:ns4="eed12ca6-c8e7-4adf-a156-396e43ae0158" targetNamespace="http://schemas.microsoft.com/office/2006/metadata/properties" ma:root="true" ma:fieldsID="b5a9e02db9e250abf17d0a830348b54b" ns2:_="" ns3:_="" ns4:_="">
    <xsd:import namespace="a52dbe3b-fa30-4a58-b514-a229d5623e60"/>
    <xsd:import namespace="65e6f0bb-c5f6-4e07-ab7f-c983f4816fe1"/>
    <xsd:import namespace="eed12ca6-c8e7-4adf-a156-396e43ae01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2dbe3b-fa30-4a58-b514-a229d5623e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39b4542d-ed94-4c33-b618-c50f5b46db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e6f0bb-c5f6-4e07-ab7f-c983f4816fe1"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ed12ca6-c8e7-4adf-a156-396e43ae015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a0e96b3-0f6e-4c73-a473-967be1f52a66}" ma:internalName="TaxCatchAll" ma:showField="CatchAllData" ma:web="65e6f0bb-c5f6-4e07-ab7f-c983f4816f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ed12ca6-c8e7-4adf-a156-396e43ae0158" xsi:nil="true"/>
    <lcf76f155ced4ddcb4097134ff3c332f xmlns="a52dbe3b-fa30-4a58-b514-a229d5623e6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217096-1743-46BF-A5BD-58300BA8FBBE}"/>
</file>

<file path=customXml/itemProps2.xml><?xml version="1.0" encoding="utf-8"?>
<ds:datastoreItem xmlns:ds="http://schemas.openxmlformats.org/officeDocument/2006/customXml" ds:itemID="{58B178C6-9A34-4496-B44C-9DED102369B8}">
  <ds:schemaRefs>
    <ds:schemaRef ds:uri="http://schemas.microsoft.com/office/2006/metadata/properties"/>
    <ds:schemaRef ds:uri="http://purl.org/dc/terms/"/>
    <ds:schemaRef ds:uri="http://schemas.openxmlformats.org/package/2006/metadata/core-properties"/>
    <ds:schemaRef ds:uri="65e6f0bb-c5f6-4e07-ab7f-c983f4816fe1"/>
    <ds:schemaRef ds:uri="http://schemas.microsoft.com/office/2006/documentManagement/types"/>
    <ds:schemaRef ds:uri="http://schemas.microsoft.com/office/infopath/2007/PartnerControls"/>
    <ds:schemaRef ds:uri="eed12ca6-c8e7-4adf-a156-396e43ae0158"/>
    <ds:schemaRef ds:uri="http://purl.org/dc/elements/1.1/"/>
    <ds:schemaRef ds:uri="a52dbe3b-fa30-4a58-b514-a229d5623e60"/>
    <ds:schemaRef ds:uri="http://www.w3.org/XML/1998/namespace"/>
    <ds:schemaRef ds:uri="http://purl.org/dc/dcmitype/"/>
  </ds:schemaRefs>
</ds:datastoreItem>
</file>

<file path=customXml/itemProps3.xml><?xml version="1.0" encoding="utf-8"?>
<ds:datastoreItem xmlns:ds="http://schemas.openxmlformats.org/officeDocument/2006/customXml" ds:itemID="{806D1502-7E16-45EB-AD2B-D889B6D8E120}">
  <ds:schemaRefs>
    <ds:schemaRef ds:uri="http://schemas.microsoft.com/sharepoint/v3/contenttype/forms"/>
  </ds:schemaRefs>
</ds:datastoreItem>
</file>

<file path=docMetadata/LabelInfo.xml><?xml version="1.0" encoding="utf-8"?>
<clbl:labelList xmlns:clbl="http://schemas.microsoft.com/office/2020/mipLabelMetadata">
  <clbl:label id="{a7f2ec83-e677-438d-afb7-4c7c0dbc872b}" enabled="1" method="Privileged" siteId="{3bc062e4-ac9d-4c17-b4dd-3aad637ff1ac}" removed="0"/>
</clbl:labelList>
</file>

<file path=docProps/app.xml><?xml version="1.0" encoding="utf-8"?>
<Properties xmlns="http://schemas.openxmlformats.org/officeDocument/2006/extended-properties" xmlns:vt="http://schemas.openxmlformats.org/officeDocument/2006/docPropsVTypes">
  <Template/>
  <TotalTime>4120</TotalTime>
  <Words>3477</Words>
  <Application>Microsoft Office PowerPoint</Application>
  <PresentationFormat>Widescreen</PresentationFormat>
  <Paragraphs>471</Paragraphs>
  <Slides>68</Slides>
  <Notes>68</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68</vt:i4>
      </vt:variant>
    </vt:vector>
  </HeadingPairs>
  <TitlesOfParts>
    <vt:vector size="85" baseType="lpstr">
      <vt:lpstr>Arial</vt:lpstr>
      <vt:lpstr>Calibri</vt:lpstr>
      <vt:lpstr>Microsoft Sans Serif</vt:lpstr>
      <vt:lpstr>Scania Office</vt:lpstr>
      <vt:lpstr>Scania Office Bold</vt:lpstr>
      <vt:lpstr>Scania Office Headline</vt:lpstr>
      <vt:lpstr>Scania Office Headline Bold</vt:lpstr>
      <vt:lpstr>Scania Sans Semi Condensed</vt:lpstr>
      <vt:lpstr>Scania</vt:lpstr>
      <vt:lpstr>1_Scania</vt:lpstr>
      <vt:lpstr>2_Scania</vt:lpstr>
      <vt:lpstr>3_Scania</vt:lpstr>
      <vt:lpstr>6_Scania</vt:lpstr>
      <vt:lpstr>4_Scania</vt:lpstr>
      <vt:lpstr>8_Scania</vt:lpstr>
      <vt:lpstr>5_Scania</vt:lpstr>
      <vt:lpstr>7_Scania</vt:lpstr>
      <vt:lpstr>CAVA – Log in</vt:lpstr>
      <vt:lpstr>Log into CAVA BACK OFFICE</vt:lpstr>
      <vt:lpstr>CAVA – Your specifications</vt:lpstr>
      <vt:lpstr>PowerPoint Presentation</vt:lpstr>
      <vt:lpstr>PowerPoint Presentation</vt:lpstr>
      <vt:lpstr>What method for EXPORT?</vt:lpstr>
      <vt:lpstr>What Export Option Complete Means?</vt:lpstr>
      <vt:lpstr>CAVA – create New specification</vt:lpstr>
      <vt:lpstr>PowerPoint Presentation</vt:lpstr>
      <vt:lpstr>PowerPoint Presentation</vt:lpstr>
      <vt:lpstr>PowerPoint Presentation</vt:lpstr>
      <vt:lpstr>PowerPoint Presentation</vt:lpstr>
      <vt:lpstr>PowerPoint Presentation</vt:lpstr>
      <vt:lpstr>PowerPoint Presentation</vt:lpstr>
      <vt:lpstr>Cava – CUSTOMER NEEDS</vt:lpstr>
      <vt:lpstr>PowerPoint Presentation</vt:lpstr>
      <vt:lpstr>PowerPoint Presentation</vt:lpstr>
      <vt:lpstr>Cava – Modules</vt:lpstr>
      <vt:lpstr>PowerPoint Presentation</vt:lpstr>
      <vt:lpstr>Cava – Load module</vt:lpstr>
      <vt:lpstr>PowerPoint Presentation</vt:lpstr>
      <vt:lpstr>PowerPoint Presentation</vt:lpstr>
      <vt:lpstr>CAVA – Manouver Module</vt:lpstr>
      <vt:lpstr>PowerPoint Presentation</vt:lpstr>
      <vt:lpstr>CAVA – Compare &amp; Result module</vt:lpstr>
      <vt:lpstr>PowerPoint Presentation</vt:lpstr>
      <vt:lpstr>PowerPoint Presentation</vt:lpstr>
      <vt:lpstr>PowerPoint Presentation</vt:lpstr>
      <vt:lpstr>CAVA – Style and equip</vt:lpstr>
      <vt:lpstr>PowerPoint Presentation</vt:lpstr>
      <vt:lpstr>CAVA – Basic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CAVA – BTE module (Body, Trailer and Equipment)</vt:lpstr>
      <vt:lpstr>Body Trailer Equipment (BTE)</vt:lpstr>
      <vt:lpstr>Philosophy </vt:lpstr>
      <vt:lpstr> </vt:lpstr>
      <vt:lpstr> </vt:lpstr>
      <vt:lpstr>PowerPoint Presentation</vt:lpstr>
      <vt:lpstr> </vt:lpstr>
      <vt:lpstr>Position of Load Carirer</vt:lpstr>
      <vt:lpstr>Position of Load Carirer</vt:lpstr>
      <vt:lpstr> </vt:lpstr>
      <vt:lpstr> </vt:lpstr>
      <vt:lpstr> </vt:lpstr>
      <vt:lpstr>Position of Equipment</vt:lpstr>
      <vt:lpstr>Position of Equipment</vt:lpstr>
      <vt:lpstr> </vt:lpstr>
      <vt:lpstr> </vt:lpstr>
      <vt:lpstr> </vt:lpstr>
      <vt:lpstr> </vt:lpstr>
      <vt:lpstr> </vt:lpstr>
      <vt:lpstr> </vt:lpstr>
      <vt:lpstr>CAVA Maneuver with semi-trailer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dc:creator>
  <cp:lastModifiedBy>Kull Matthias</cp:lastModifiedBy>
  <cp:revision>3</cp:revision>
  <cp:lastPrinted>2020-09-18T06:10:02Z</cp:lastPrinted>
  <dcterms:created xsi:type="dcterms:W3CDTF">2016-06-16T12:38:47Z</dcterms:created>
  <dcterms:modified xsi:type="dcterms:W3CDTF">2024-09-23T06:30:48Z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0x010100B2F8D765D5BDC742924A6B12D7702D5C</vt:lpwstr>
  </property>
  <property fmtid="{D5CDD505-2E9C-101B-9397-08002B2CF9AE}" pid="3" name="MSIP_Label_a7f2ec83-e677-438d-afb7-4c7c0dbc872b_Owner">
    <vt:lpwstr>lars.olofsson@scania.com</vt:lpwstr>
  </property>
  <property fmtid="{D5CDD505-2E9C-101B-9397-08002B2CF9AE}" pid="4" name="Sensitivity">
    <vt:lpwstr>Internal</vt:lpwstr>
  </property>
  <property fmtid="{D5CDD505-2E9C-101B-9397-08002B2CF9AE}" pid="5" name="MSIP_Label_a7f2ec83-e677-438d-afb7-4c7c0dbc872b_Name">
    <vt:lpwstr>Internal</vt:lpwstr>
  </property>
  <property fmtid="{D5CDD505-2E9C-101B-9397-08002B2CF9AE}" pid="6" name="MSIP_Label_a7f2ec83-e677-438d-afb7-4c7c0dbc872b_Enabled">
    <vt:lpwstr>True</vt:lpwstr>
  </property>
  <property fmtid="{D5CDD505-2E9C-101B-9397-08002B2CF9AE}" pid="7" name="MSIP_Label_a7f2ec83-e677-438d-afb7-4c7c0dbc872b_SiteId">
    <vt:lpwstr>3bc062e4-ac9d-4c17-b4dd-3aad637ff1ac</vt:lpwstr>
  </property>
  <property fmtid="{D5CDD505-2E9C-101B-9397-08002B2CF9AE}" pid="8" name="MSIP_Label_a7f2ec83-e677-438d-afb7-4c7c0dbc872b_SetDate">
    <vt:lpwstr>2020-09-16T06:52:06.1554517Z</vt:lpwstr>
  </property>
  <property fmtid="{D5CDD505-2E9C-101B-9397-08002B2CF9AE}" pid="9" name="MSIP_Label_a7f2ec83-e677-438d-afb7-4c7c0dbc872b_Application">
    <vt:lpwstr>Microsoft Azure Information Protection</vt:lpwstr>
  </property>
  <property fmtid="{D5CDD505-2E9C-101B-9397-08002B2CF9AE}" pid="10" name="MSIP_Label_a7f2ec83-e677-438d-afb7-4c7c0dbc872b_Extended_MSFT_Method">
    <vt:lpwstr>Automatic</vt:lpwstr>
  </property>
  <property fmtid="{D5CDD505-2E9C-101B-9397-08002B2CF9AE}" pid="11" name="MediaServiceImageTags">
    <vt:lpwstr/>
  </property>
</Properties>
</file>